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embeddedFontLst>
    <p:embeddedFont>
      <p:font typeface="Roboto" panose="02000000000000000000" pitchFamily="2" charset="0"/>
      <p:regular r:id="rId24"/>
      <p:bold r:id="rId25"/>
      <p:italic r:id="rId26"/>
      <p:boldItalic r:id="rId27"/>
    </p:embeddedFont>
    <p:embeddedFont>
      <p:font typeface="Titillium Web" panose="00000500000000000000" pitchFamily="2" charset="0"/>
      <p:regular r:id="rId28"/>
      <p:bold r:id="rId29"/>
      <p:italic r:id="rId30"/>
      <p:boldItalic r:id="rId31"/>
    </p:embeddedFont>
    <p:embeddedFont>
      <p:font typeface="Titillium Web ExtraLight" panose="00000300000000000000" pitchFamily="2" charset="0"/>
      <p:regular r:id="rId32"/>
      <p:bold r:id="rId33"/>
      <p:italic r:id="rId34"/>
      <p:boldItalic r:id="rId35"/>
    </p:embeddedFont>
    <p:embeddedFont>
      <p:font typeface="Titillium Web SemiBold" panose="000007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pos="3940">
          <p15:clr>
            <a:srgbClr val="A4A3A4"/>
          </p15:clr>
        </p15:guide>
        <p15:guide id="3" orient="horz"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jV03BcuXzspk5S2HD4QHaokXTaG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E11E02-47B0-0FC0-7854-144C41447172}" v="2" dt="2025-03-25T17:08:04.630"/>
    <p1510:client id="{38092610-795C-454D-7217-83056ACBA57C}" v="8" dt="2025-03-25T17:12:00.725"/>
    <p1510:client id="{8397FDFB-A325-D5E4-1BFF-3F7E614449F2}" v="2" dt="2025-03-25T17:07:28.830"/>
    <p1510:client id="{F5289BBD-554F-6858-5CDF-D755278405AC}" v="2" dt="2025-03-25T17:06:20.213"/>
  </p1510:revLst>
</p1510:revInfo>
</file>

<file path=ppt/tableStyles.xml><?xml version="1.0" encoding="utf-8"?>
<a:tblStyleLst xmlns:a="http://schemas.openxmlformats.org/drawingml/2006/main" def="{C99A4D12-B60C-45BF-93E2-EF76910DF5B8}">
  <a:tblStyle styleId="{C99A4D12-B60C-45BF-93E2-EF76910DF5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pos="3940"/>
        <p:guide orient="horz"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Roboto"/>
                <a:ea typeface="Roboto"/>
                <a:cs typeface="Roboto"/>
                <a:sym typeface="Robo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Roboto"/>
                <a:ea typeface="Roboto"/>
                <a:cs typeface="Roboto"/>
                <a:sym typeface="Robo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Roboto"/>
                <a:ea typeface="Roboto"/>
                <a:cs typeface="Roboto"/>
                <a:sym typeface="Roboto"/>
              </a:defRPr>
            </a:lvl1pPr>
            <a:lvl2pPr marL="914400" marR="0" lvl="1" indent="-228600" algn="l" rtl="0">
              <a:spcBef>
                <a:spcPts val="0"/>
              </a:spcBef>
              <a:spcAft>
                <a:spcPts val="0"/>
              </a:spcAft>
              <a:buSzPts val="1400"/>
              <a:buNone/>
              <a:defRPr sz="1200" b="0" i="0" u="none" strike="noStrike" cap="none">
                <a:solidFill>
                  <a:schemeClr val="dk1"/>
                </a:solidFill>
                <a:latin typeface="Roboto"/>
                <a:ea typeface="Roboto"/>
                <a:cs typeface="Roboto"/>
                <a:sym typeface="Roboto"/>
              </a:defRPr>
            </a:lvl2pPr>
            <a:lvl3pPr marL="1371600" marR="0" lvl="2" indent="-228600" algn="l" rtl="0">
              <a:spcBef>
                <a:spcPts val="0"/>
              </a:spcBef>
              <a:spcAft>
                <a:spcPts val="0"/>
              </a:spcAft>
              <a:buSzPts val="1400"/>
              <a:buNone/>
              <a:defRPr sz="1200" b="0" i="0" u="none" strike="noStrike" cap="none">
                <a:solidFill>
                  <a:schemeClr val="dk1"/>
                </a:solidFill>
                <a:latin typeface="Roboto"/>
                <a:ea typeface="Roboto"/>
                <a:cs typeface="Roboto"/>
                <a:sym typeface="Roboto"/>
              </a:defRPr>
            </a:lvl3pPr>
            <a:lvl4pPr marL="1828800" marR="0" lvl="3" indent="-228600" algn="l" rtl="0">
              <a:spcBef>
                <a:spcPts val="0"/>
              </a:spcBef>
              <a:spcAft>
                <a:spcPts val="0"/>
              </a:spcAft>
              <a:buSzPts val="1400"/>
              <a:buNone/>
              <a:defRPr sz="1200" b="0" i="0" u="none" strike="noStrike" cap="none">
                <a:solidFill>
                  <a:schemeClr val="dk1"/>
                </a:solidFill>
                <a:latin typeface="Roboto"/>
                <a:ea typeface="Roboto"/>
                <a:cs typeface="Roboto"/>
                <a:sym typeface="Roboto"/>
              </a:defRPr>
            </a:lvl4pPr>
            <a:lvl5pPr marL="2286000" marR="0" lvl="4" indent="-228600" algn="l" rtl="0">
              <a:spcBef>
                <a:spcPts val="0"/>
              </a:spcBef>
              <a:spcAft>
                <a:spcPts val="0"/>
              </a:spcAft>
              <a:buSzPts val="1400"/>
              <a:buNone/>
              <a:defRPr sz="1200" b="0" i="0" u="none" strike="noStrike" cap="none">
                <a:solidFill>
                  <a:schemeClr val="dk1"/>
                </a:solidFill>
                <a:latin typeface="Roboto"/>
                <a:ea typeface="Roboto"/>
                <a:cs typeface="Roboto"/>
                <a:sym typeface="Robo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Roboto"/>
                <a:ea typeface="Roboto"/>
                <a:cs typeface="Roboto"/>
                <a:sym typeface="Robo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Roboto"/>
                <a:ea typeface="Roboto"/>
                <a:cs typeface="Roboto"/>
                <a:sym typeface="Roboto"/>
              </a:rPr>
              <a:t>‹Nº›</a:t>
            </a:fld>
            <a:endParaRPr sz="1200" b="0" i="0" u="none" strike="noStrike" cap="none">
              <a:solidFill>
                <a:schemeClr val="dk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42c0bc149f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g342c0bc149f_0_1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g342c0bc149f_0_1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42c0bc149f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342c0bc149f_0_2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g342c0bc149f_0_2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42c0bc149f_0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g342c0bc149f_0_2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g342c0bc149f_0_2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42c0bc149f_0_4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342c0bc149f_0_4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342c0bc149f_0_4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342c0bc149f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Google Shape;682;g342c0bc149f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g342c0bc149f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42c0bc149f_0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g342c0bc149f_0_3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g342c0bc149f_0_3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42c0bc149f_0_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g342c0bc149f_0_3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g342c0bc149f_0_3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42c0bc149f_0_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342c0bc149f_0_3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g342c0bc149f_0_3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42c0bc149f_0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g342c0bc149f_0_3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342c0bc149f_0_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342c0bc149f_0_4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g342c0bc149f_0_4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g342c0bc149f_0_4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2c0bc149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342c0bc149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342c0bc149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42c0bc149f_0_3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g342c0bc149f_0_3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g342c0bc149f_0_3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42c0bc149f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g342c0bc149f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g342c0bc149f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42c0bc149f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g342c0bc149f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g342c0bc149f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42c0bc149f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g342c0bc149f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g342c0bc149f_0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42c0bc149f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g342c0bc149f_0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342c0bc149f_0_1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42c0bc149f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g342c0bc149f_0_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342c0bc149f_0_1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42c0bc149f_0_4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g342c0bc149f_0_4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g342c0bc149f_0_4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42c0bc149f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g342c0bc149f_0_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g342c0bc149f_0_1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42c0bc149f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g342c0bc149f_0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g342c0bc149f_0_1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Cover2_S2">
  <p:cSld name="2_Cover2_S2">
    <p:spTree>
      <p:nvGrpSpPr>
        <p:cNvPr id="1" name="Shape 15"/>
        <p:cNvGrpSpPr/>
        <p:nvPr/>
      </p:nvGrpSpPr>
      <p:grpSpPr>
        <a:xfrm>
          <a:off x="0" y="0"/>
          <a:ext cx="0" cy="0"/>
          <a:chOff x="0" y="0"/>
          <a:chExt cx="0" cy="0"/>
        </a:xfrm>
      </p:grpSpPr>
      <p:pic>
        <p:nvPicPr>
          <p:cNvPr id="16" name="Google Shape;16;p6"/>
          <p:cNvPicPr preferRelativeResize="0"/>
          <p:nvPr/>
        </p:nvPicPr>
        <p:blipFill rotWithShape="1">
          <a:blip r:embed="rId2">
            <a:alphaModFix/>
          </a:blip>
          <a:srcRect t="25483" r="26530" b="16039"/>
          <a:stretch/>
        </p:blipFill>
        <p:spPr>
          <a:xfrm>
            <a:off x="6348527" y="0"/>
            <a:ext cx="5843473" cy="6858000"/>
          </a:xfrm>
          <a:prstGeom prst="rect">
            <a:avLst/>
          </a:prstGeom>
          <a:noFill/>
          <a:ln>
            <a:noFill/>
          </a:ln>
        </p:spPr>
      </p:pic>
      <p:sp>
        <p:nvSpPr>
          <p:cNvPr id="17" name="Google Shape;17;p6"/>
          <p:cNvSpPr txBox="1">
            <a:spLocks noGrp="1"/>
          </p:cNvSpPr>
          <p:nvPr>
            <p:ph type="body" idx="1"/>
          </p:nvPr>
        </p:nvSpPr>
        <p:spPr>
          <a:xfrm>
            <a:off x="386287" y="2052684"/>
            <a:ext cx="7980173" cy="19635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5600"/>
              <a:buFont typeface="Arial"/>
              <a:buNone/>
              <a:defRPr sz="5600" b="1" i="0" u="none" strike="noStrike" cap="none">
                <a:solidFill>
                  <a:schemeClr val="dk1"/>
                </a:solidFill>
                <a:latin typeface="Titillium Web"/>
                <a:ea typeface="Titillium Web"/>
                <a:cs typeface="Titillium Web"/>
                <a:sym typeface="Titillium Web"/>
              </a:defRPr>
            </a:lvl1pPr>
            <a:lvl2pPr marL="914400" marR="0" lvl="1"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2pPr>
            <a:lvl3pPr marL="1371600" marR="0" lvl="2"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3pPr>
            <a:lvl4pPr marL="1828800" marR="0" lvl="3"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4pPr>
            <a:lvl5pPr marL="2286000" marR="0" lvl="4"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8" name="Google Shape;18;p6"/>
          <p:cNvSpPr txBox="1">
            <a:spLocks noGrp="1"/>
          </p:cNvSpPr>
          <p:nvPr>
            <p:ph type="body" idx="2"/>
          </p:nvPr>
        </p:nvSpPr>
        <p:spPr>
          <a:xfrm>
            <a:off x="386286" y="4057968"/>
            <a:ext cx="7980173" cy="3699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Titillium Web ExtraLight"/>
                <a:ea typeface="Titillium Web ExtraLight"/>
                <a:cs typeface="Titillium Web ExtraLight"/>
                <a:sym typeface="Titillium Web ExtraLight"/>
              </a:defRPr>
            </a:lvl1pPr>
            <a:lvl2pPr marL="914400" marR="0" lvl="1"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2pPr>
            <a:lvl3pPr marL="1371600" marR="0" lvl="2"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3pPr>
            <a:lvl4pPr marL="1828800" marR="0" lvl="3"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4pPr>
            <a:lvl5pPr marL="2286000" marR="0" lvl="4"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9" name="Google Shape;19;p6"/>
          <p:cNvSpPr txBox="1">
            <a:spLocks noGrp="1"/>
          </p:cNvSpPr>
          <p:nvPr>
            <p:ph type="body" idx="3"/>
          </p:nvPr>
        </p:nvSpPr>
        <p:spPr>
          <a:xfrm>
            <a:off x="385763" y="4616482"/>
            <a:ext cx="3440112" cy="269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2BFF4"/>
              </a:buClr>
              <a:buSzPts val="1200"/>
              <a:buFont typeface="Arial"/>
              <a:buNone/>
              <a:defRPr sz="1200" b="1" i="0" u="none" strike="noStrike" cap="none">
                <a:solidFill>
                  <a:srgbClr val="02BFF4"/>
                </a:solidFill>
                <a:latin typeface="Titillium Web SemiBold"/>
                <a:ea typeface="Titillium Web SemiBold"/>
                <a:cs typeface="Titillium Web SemiBold"/>
                <a:sym typeface="Titillium Web SemiBold"/>
              </a:defRPr>
            </a:lvl1pPr>
            <a:lvl2pPr marL="914400" marR="0" lvl="1" indent="-298450" algn="l" rtl="0">
              <a:lnSpc>
                <a:spcPct val="90000"/>
              </a:lnSpc>
              <a:spcBef>
                <a:spcPts val="500"/>
              </a:spcBef>
              <a:spcAft>
                <a:spcPts val="0"/>
              </a:spcAft>
              <a:buClr>
                <a:schemeClr val="lt1"/>
              </a:buClr>
              <a:buSzPts val="1100"/>
              <a:buFont typeface="Arial"/>
              <a:buChar char="•"/>
              <a:defRPr sz="1100" b="1" i="0" u="none" strike="noStrike" cap="none">
                <a:solidFill>
                  <a:schemeClr val="lt1"/>
                </a:solidFill>
                <a:latin typeface="Titillium Web SemiBold"/>
                <a:ea typeface="Titillium Web SemiBold"/>
                <a:cs typeface="Titillium Web SemiBold"/>
                <a:sym typeface="Titillium Web SemiBold"/>
              </a:defRPr>
            </a:lvl2pPr>
            <a:lvl3pPr marL="1371600" marR="0" lvl="2" indent="-295275" algn="l" rtl="0">
              <a:lnSpc>
                <a:spcPct val="90000"/>
              </a:lnSpc>
              <a:spcBef>
                <a:spcPts val="500"/>
              </a:spcBef>
              <a:spcAft>
                <a:spcPts val="0"/>
              </a:spcAft>
              <a:buClr>
                <a:schemeClr val="lt1"/>
              </a:buClr>
              <a:buSzPts val="1050"/>
              <a:buFont typeface="Arial"/>
              <a:buChar char="•"/>
              <a:defRPr sz="1050" b="1" i="0" u="none" strike="noStrike" cap="none">
                <a:solidFill>
                  <a:schemeClr val="lt1"/>
                </a:solidFill>
                <a:latin typeface="Titillium Web SemiBold"/>
                <a:ea typeface="Titillium Web SemiBold"/>
                <a:cs typeface="Titillium Web SemiBold"/>
                <a:sym typeface="Titillium Web SemiBold"/>
              </a:defRPr>
            </a:lvl3pPr>
            <a:lvl4pPr marL="1828800" marR="0" lvl="3" indent="-292100" algn="l" rtl="0">
              <a:lnSpc>
                <a:spcPct val="90000"/>
              </a:lnSpc>
              <a:spcBef>
                <a:spcPts val="500"/>
              </a:spcBef>
              <a:spcAft>
                <a:spcPts val="0"/>
              </a:spcAft>
              <a:buClr>
                <a:schemeClr val="lt1"/>
              </a:buClr>
              <a:buSzPts val="1000"/>
              <a:buFont typeface="Arial"/>
              <a:buChar char="•"/>
              <a:defRPr sz="1000" b="1" i="0" u="none" strike="noStrike" cap="none">
                <a:solidFill>
                  <a:schemeClr val="lt1"/>
                </a:solidFill>
                <a:latin typeface="Titillium Web SemiBold"/>
                <a:ea typeface="Titillium Web SemiBold"/>
                <a:cs typeface="Titillium Web SemiBold"/>
                <a:sym typeface="Titillium Web SemiBold"/>
              </a:defRPr>
            </a:lvl4pPr>
            <a:lvl5pPr marL="2286000" marR="0" lvl="4" indent="-292100" algn="l" rtl="0">
              <a:lnSpc>
                <a:spcPct val="90000"/>
              </a:lnSpc>
              <a:spcBef>
                <a:spcPts val="500"/>
              </a:spcBef>
              <a:spcAft>
                <a:spcPts val="0"/>
              </a:spcAft>
              <a:buClr>
                <a:schemeClr val="lt1"/>
              </a:buClr>
              <a:buSzPts val="1000"/>
              <a:buFont typeface="Arial"/>
              <a:buChar char="•"/>
              <a:defRPr sz="1000" b="1" i="0" u="none" strike="noStrike" cap="none">
                <a:solidFill>
                  <a:schemeClr val="lt1"/>
                </a:solidFill>
                <a:latin typeface="Titillium Web SemiBold"/>
                <a:ea typeface="Titillium Web SemiBold"/>
                <a:cs typeface="Titillium Web SemiBold"/>
                <a:sym typeface="Titillium Web SemiBol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grpSp>
        <p:nvGrpSpPr>
          <p:cNvPr id="20" name="Google Shape;20;p6"/>
          <p:cNvGrpSpPr/>
          <p:nvPr/>
        </p:nvGrpSpPr>
        <p:grpSpPr>
          <a:xfrm>
            <a:off x="389914" y="5721318"/>
            <a:ext cx="1802146" cy="729559"/>
            <a:chOff x="846501" y="5645768"/>
            <a:chExt cx="2128751" cy="861778"/>
          </a:xfrm>
        </p:grpSpPr>
        <p:sp>
          <p:nvSpPr>
            <p:cNvPr id="21" name="Google Shape;21;p6"/>
            <p:cNvSpPr txBox="1"/>
            <p:nvPr/>
          </p:nvSpPr>
          <p:spPr>
            <a:xfrm>
              <a:off x="2723895" y="5657462"/>
              <a:ext cx="251357" cy="39664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ES" sz="1499" b="0" i="0" u="none" strike="noStrike" cap="none">
                  <a:solidFill>
                    <a:schemeClr val="dk2"/>
                  </a:solidFill>
                  <a:latin typeface="Arial"/>
                  <a:ea typeface="Arial"/>
                  <a:cs typeface="Arial"/>
                  <a:sym typeface="Arial"/>
                </a:rPr>
                <a:t>*</a:t>
              </a:r>
              <a:endParaRPr/>
            </a:p>
          </p:txBody>
        </p:sp>
        <p:pic>
          <p:nvPicPr>
            <p:cNvPr id="22" name="Google Shape;22;p6" descr="Texto&#10;&#10;Descripción generada automáticamente"/>
            <p:cNvPicPr preferRelativeResize="0"/>
            <p:nvPr/>
          </p:nvPicPr>
          <p:blipFill rotWithShape="1">
            <a:blip r:embed="rId3">
              <a:alphaModFix/>
            </a:blip>
            <a:srcRect/>
            <a:stretch/>
          </p:blipFill>
          <p:spPr>
            <a:xfrm>
              <a:off x="2278623" y="6127369"/>
              <a:ext cx="445272" cy="380177"/>
            </a:xfrm>
            <a:prstGeom prst="rect">
              <a:avLst/>
            </a:prstGeom>
            <a:noFill/>
            <a:ln>
              <a:noFill/>
            </a:ln>
          </p:spPr>
        </p:pic>
        <p:pic>
          <p:nvPicPr>
            <p:cNvPr id="23" name="Google Shape;23;p6" descr="Texto&#10;&#10;Descripción generada automáticamente"/>
            <p:cNvPicPr preferRelativeResize="0"/>
            <p:nvPr/>
          </p:nvPicPr>
          <p:blipFill rotWithShape="1">
            <a:blip r:embed="rId4">
              <a:alphaModFix/>
            </a:blip>
            <a:srcRect/>
            <a:stretch/>
          </p:blipFill>
          <p:spPr>
            <a:xfrm>
              <a:off x="1801046" y="6127369"/>
              <a:ext cx="445881" cy="380177"/>
            </a:xfrm>
            <a:prstGeom prst="rect">
              <a:avLst/>
            </a:prstGeom>
            <a:noFill/>
            <a:ln>
              <a:noFill/>
            </a:ln>
          </p:spPr>
        </p:pic>
        <p:pic>
          <p:nvPicPr>
            <p:cNvPr id="24" name="Google Shape;24;p6" descr="Texto&#10;&#10;Descripción generada automáticamente"/>
            <p:cNvPicPr preferRelativeResize="0"/>
            <p:nvPr/>
          </p:nvPicPr>
          <p:blipFill rotWithShape="1">
            <a:blip r:embed="rId5">
              <a:alphaModFix/>
            </a:blip>
            <a:srcRect/>
            <a:stretch/>
          </p:blipFill>
          <p:spPr>
            <a:xfrm>
              <a:off x="2270287" y="5782894"/>
              <a:ext cx="453608" cy="315922"/>
            </a:xfrm>
            <a:prstGeom prst="rect">
              <a:avLst/>
            </a:prstGeom>
            <a:noFill/>
            <a:ln>
              <a:noFill/>
            </a:ln>
          </p:spPr>
        </p:pic>
        <p:pic>
          <p:nvPicPr>
            <p:cNvPr id="25" name="Google Shape;25;p6" descr="Texto&#10;&#10;Descripción generada automáticamente"/>
            <p:cNvPicPr preferRelativeResize="0"/>
            <p:nvPr/>
          </p:nvPicPr>
          <p:blipFill rotWithShape="1">
            <a:blip r:embed="rId6">
              <a:alphaModFix/>
            </a:blip>
            <a:srcRect/>
            <a:stretch/>
          </p:blipFill>
          <p:spPr>
            <a:xfrm>
              <a:off x="1323471" y="6127369"/>
              <a:ext cx="445879" cy="380177"/>
            </a:xfrm>
            <a:prstGeom prst="rect">
              <a:avLst/>
            </a:prstGeom>
            <a:noFill/>
            <a:ln>
              <a:noFill/>
            </a:ln>
          </p:spPr>
        </p:pic>
        <p:pic>
          <p:nvPicPr>
            <p:cNvPr id="26" name="Google Shape;26;p6" descr="Texto&#10;&#10;Descripción generada automáticamente"/>
            <p:cNvPicPr preferRelativeResize="0"/>
            <p:nvPr/>
          </p:nvPicPr>
          <p:blipFill rotWithShape="1">
            <a:blip r:embed="rId7">
              <a:alphaModFix/>
            </a:blip>
            <a:srcRect/>
            <a:stretch/>
          </p:blipFill>
          <p:spPr>
            <a:xfrm>
              <a:off x="846501" y="6127369"/>
              <a:ext cx="445272" cy="380177"/>
            </a:xfrm>
            <a:prstGeom prst="rect">
              <a:avLst/>
            </a:prstGeom>
            <a:noFill/>
            <a:ln>
              <a:noFill/>
            </a:ln>
          </p:spPr>
        </p:pic>
        <p:pic>
          <p:nvPicPr>
            <p:cNvPr id="27" name="Google Shape;27;p6" descr="Texto&#10;&#10;Descripción generada automáticamente"/>
            <p:cNvPicPr preferRelativeResize="0"/>
            <p:nvPr/>
          </p:nvPicPr>
          <p:blipFill rotWithShape="1">
            <a:blip r:embed="rId8">
              <a:alphaModFix/>
            </a:blip>
            <a:srcRect/>
            <a:stretch/>
          </p:blipFill>
          <p:spPr>
            <a:xfrm>
              <a:off x="846501" y="5645768"/>
              <a:ext cx="1366571" cy="437039"/>
            </a:xfrm>
            <a:prstGeom prst="rect">
              <a:avLst/>
            </a:prstGeom>
            <a:noFill/>
            <a:ln>
              <a:noFill/>
            </a:ln>
          </p:spPr>
        </p:pic>
      </p:grpSp>
      <p:sp>
        <p:nvSpPr>
          <p:cNvPr id="28" name="Google Shape;28;p6"/>
          <p:cNvSpPr>
            <a:spLocks noGrp="1"/>
          </p:cNvSpPr>
          <p:nvPr>
            <p:ph type="pic" idx="4"/>
          </p:nvPr>
        </p:nvSpPr>
        <p:spPr>
          <a:xfrm>
            <a:off x="385763" y="771902"/>
            <a:ext cx="2403475" cy="946599"/>
          </a:xfrm>
          <a:prstGeom prst="rect">
            <a:avLst/>
          </a:prstGeom>
          <a:noFill/>
          <a:ln>
            <a:noFill/>
          </a:ln>
        </p:spPr>
      </p:sp>
      <p:pic>
        <p:nvPicPr>
          <p:cNvPr id="29" name="Google Shape;29;p6"/>
          <p:cNvPicPr preferRelativeResize="0"/>
          <p:nvPr/>
        </p:nvPicPr>
        <p:blipFill rotWithShape="1">
          <a:blip r:embed="rId9">
            <a:alphaModFix/>
          </a:blip>
          <a:srcRect/>
          <a:stretch/>
        </p:blipFill>
        <p:spPr>
          <a:xfrm>
            <a:off x="8627584" y="4859911"/>
            <a:ext cx="2359948" cy="97749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UE LEFT">
  <p:cSld name="BLUE LEFT">
    <p:spTree>
      <p:nvGrpSpPr>
        <p:cNvPr id="1" name="Shape 134"/>
        <p:cNvGrpSpPr/>
        <p:nvPr/>
      </p:nvGrpSpPr>
      <p:grpSpPr>
        <a:xfrm>
          <a:off x="0" y="0"/>
          <a:ext cx="0" cy="0"/>
          <a:chOff x="0" y="0"/>
          <a:chExt cx="0" cy="0"/>
        </a:xfrm>
      </p:grpSpPr>
      <p:pic>
        <p:nvPicPr>
          <p:cNvPr id="135" name="Google Shape;135;p17"/>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136" name="Google Shape;136;p17"/>
          <p:cNvSpPr txBox="1">
            <a:spLocks noGrp="1"/>
          </p:cNvSpPr>
          <p:nvPr>
            <p:ph type="body" idx="1"/>
          </p:nvPr>
        </p:nvSpPr>
        <p:spPr>
          <a:xfrm>
            <a:off x="5589527" y="2776535"/>
            <a:ext cx="5773592" cy="3584577"/>
          </a:xfrm>
          <a:prstGeom prst="rect">
            <a:avLst/>
          </a:prstGeom>
          <a:noFill/>
          <a:ln>
            <a:noFill/>
          </a:ln>
        </p:spPr>
        <p:txBody>
          <a:bodyPr spcFirstLastPara="1" wrap="square" lIns="91425" tIns="45700" rIns="91425" bIns="45700" anchor="t" anchorCtr="0">
            <a:normAutofit/>
          </a:bodyPr>
          <a:lstStyle>
            <a:lvl1pPr marL="457200" marR="0" lvl="0" indent="-273050" algn="l" rtl="0">
              <a:lnSpc>
                <a:spcPct val="150000"/>
              </a:lnSpc>
              <a:spcBef>
                <a:spcPts val="1000"/>
              </a:spcBef>
              <a:spcAft>
                <a:spcPts val="0"/>
              </a:spcAft>
              <a:buClr>
                <a:schemeClr val="dk1"/>
              </a:buClr>
              <a:buSzPts val="700"/>
              <a:buFont typeface="Arial"/>
              <a:buChar char="•"/>
              <a:defRPr sz="1400" b="0" i="0" u="none" strike="noStrike" cap="none">
                <a:solidFill>
                  <a:schemeClr val="dk1"/>
                </a:solidFill>
                <a:latin typeface="Titillium Web ExtraLight"/>
                <a:ea typeface="Titillium Web ExtraLight"/>
                <a:cs typeface="Titillium Web ExtraLight"/>
                <a:sym typeface="Titillium Web ExtraLight"/>
              </a:defRPr>
            </a:lvl1pPr>
            <a:lvl2pPr marL="914400" marR="0" lvl="1"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2pPr>
            <a:lvl3pPr marL="1371600" marR="0" lvl="2"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3pPr>
            <a:lvl4pPr marL="1828800" marR="0" lvl="3"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4pPr>
            <a:lvl5pPr marL="2286000" marR="0" lvl="4"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37" name="Google Shape;137;p17"/>
          <p:cNvSpPr txBox="1">
            <a:spLocks noGrp="1"/>
          </p:cNvSpPr>
          <p:nvPr>
            <p:ph type="body" idx="2"/>
          </p:nvPr>
        </p:nvSpPr>
        <p:spPr>
          <a:xfrm>
            <a:off x="828881" y="1591127"/>
            <a:ext cx="4473574" cy="28293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2BFF4"/>
              </a:buClr>
              <a:buSzPts val="1600"/>
              <a:buFont typeface="Arial"/>
              <a:buNone/>
              <a:defRPr sz="1600" b="0" i="0" u="none" strike="noStrike" cap="none">
                <a:solidFill>
                  <a:srgbClr val="02BFF4"/>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38" name="Google Shape;138;p17"/>
          <p:cNvSpPr txBox="1">
            <a:spLocks noGrp="1"/>
          </p:cNvSpPr>
          <p:nvPr>
            <p:ph type="body" idx="3"/>
          </p:nvPr>
        </p:nvSpPr>
        <p:spPr>
          <a:xfrm>
            <a:off x="828881" y="2022545"/>
            <a:ext cx="4454525" cy="457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2BFF4"/>
              </a:buClr>
              <a:buSzPts val="2400"/>
              <a:buFont typeface="Arial"/>
              <a:buNone/>
              <a:defRPr sz="2400" b="1" i="0" u="none" strike="noStrike" cap="none">
                <a:solidFill>
                  <a:srgbClr val="02BFF4"/>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2pPr>
            <a:lvl3pPr marL="1371600" marR="0" lvl="2"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3pPr>
            <a:lvl4pPr marL="1828800" marR="0" lvl="3"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4pPr>
            <a:lvl5pPr marL="2286000" marR="0" lvl="4"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39" name="Google Shape;139;p17"/>
          <p:cNvSpPr txBox="1">
            <a:spLocks noGrp="1"/>
          </p:cNvSpPr>
          <p:nvPr>
            <p:ph type="body" idx="4"/>
          </p:nvPr>
        </p:nvSpPr>
        <p:spPr>
          <a:xfrm>
            <a:off x="828881" y="2776537"/>
            <a:ext cx="4473575" cy="358457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rgbClr val="02BFF4"/>
              </a:buClr>
              <a:buSzPts val="1200"/>
              <a:buFont typeface="Arial"/>
              <a:buNone/>
              <a:defRPr sz="1200" b="0" i="0" u="none" strike="noStrike" cap="none">
                <a:solidFill>
                  <a:srgbClr val="02BFF4"/>
                </a:solidFill>
                <a:latin typeface="Roboto"/>
                <a:ea typeface="Roboto"/>
                <a:cs typeface="Roboto"/>
                <a:sym typeface="Roboto"/>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40" name="Google Shape;140;p17"/>
          <p:cNvSpPr txBox="1">
            <a:spLocks noGrp="1"/>
          </p:cNvSpPr>
          <p:nvPr>
            <p:ph type="subTitle" idx="5"/>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141" name="Google Shape;141;p17"/>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2" name="Google Shape;142;p17"/>
          <p:cNvSpPr txBox="1">
            <a:spLocks noGrp="1"/>
          </p:cNvSpPr>
          <p:nvPr>
            <p:ph type="body" idx="6"/>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143" name="Google Shape;143;p17"/>
          <p:cNvPicPr preferRelativeResize="0"/>
          <p:nvPr/>
        </p:nvPicPr>
        <p:blipFill rotWithShape="1">
          <a:blip r:embed="rId3">
            <a:alphaModFix/>
          </a:blip>
          <a:srcRect l="49902" t="19976" r="-10998" b="45254"/>
          <a:stretch/>
        </p:blipFill>
        <p:spPr>
          <a:xfrm rot="5400000">
            <a:off x="8697756" y="1254426"/>
            <a:ext cx="4748670" cy="2239817"/>
          </a:xfrm>
          <a:prstGeom prst="rect">
            <a:avLst/>
          </a:prstGeom>
          <a:noFill/>
          <a:ln>
            <a:noFill/>
          </a:ln>
        </p:spPr>
      </p:pic>
      <p:pic>
        <p:nvPicPr>
          <p:cNvPr id="144" name="Google Shape;144;p17"/>
          <p:cNvPicPr preferRelativeResize="0"/>
          <p:nvPr/>
        </p:nvPicPr>
        <p:blipFill rotWithShape="1">
          <a:blip r:embed="rId4">
            <a:alphaModFix/>
          </a:blip>
          <a:srcRect l="52530" b="68565"/>
          <a:stretch/>
        </p:blipFill>
        <p:spPr>
          <a:xfrm>
            <a:off x="0" y="4702181"/>
            <a:ext cx="3255520" cy="2155819"/>
          </a:xfrm>
          <a:prstGeom prst="rect">
            <a:avLst/>
          </a:prstGeom>
          <a:noFill/>
          <a:ln>
            <a:noFill/>
          </a:ln>
        </p:spPr>
      </p:pic>
      <p:pic>
        <p:nvPicPr>
          <p:cNvPr id="145" name="Google Shape;145;p17"/>
          <p:cNvPicPr preferRelativeResize="0"/>
          <p:nvPr/>
        </p:nvPicPr>
        <p:blipFill rotWithShape="1">
          <a:blip r:embed="rId5">
            <a:alphaModFix/>
          </a:blip>
          <a:srcRect/>
          <a:stretch/>
        </p:blipFill>
        <p:spPr>
          <a:xfrm>
            <a:off x="11363118" y="142678"/>
            <a:ext cx="645687" cy="26903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RIGHT">
  <p:cSld name="BLUE RIGHT">
    <p:spTree>
      <p:nvGrpSpPr>
        <p:cNvPr id="1" name="Shape 146"/>
        <p:cNvGrpSpPr/>
        <p:nvPr/>
      </p:nvGrpSpPr>
      <p:grpSpPr>
        <a:xfrm>
          <a:off x="0" y="0"/>
          <a:ext cx="0" cy="0"/>
          <a:chOff x="0" y="0"/>
          <a:chExt cx="0" cy="0"/>
        </a:xfrm>
      </p:grpSpPr>
      <p:sp>
        <p:nvSpPr>
          <p:cNvPr id="147" name="Google Shape;147;p18"/>
          <p:cNvSpPr/>
          <p:nvPr/>
        </p:nvSpPr>
        <p:spPr>
          <a:xfrm>
            <a:off x="0" y="1325368"/>
            <a:ext cx="6199631" cy="4310322"/>
          </a:xfrm>
          <a:prstGeom prst="round1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pic>
        <p:nvPicPr>
          <p:cNvPr id="148" name="Google Shape;148;p18"/>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149" name="Google Shape;149;p18"/>
          <p:cNvSpPr txBox="1">
            <a:spLocks noGrp="1"/>
          </p:cNvSpPr>
          <p:nvPr>
            <p:ph type="body" idx="1"/>
          </p:nvPr>
        </p:nvSpPr>
        <p:spPr>
          <a:xfrm>
            <a:off x="6690049" y="2776537"/>
            <a:ext cx="4618122" cy="3584575"/>
          </a:xfrm>
          <a:prstGeom prst="rect">
            <a:avLst/>
          </a:prstGeom>
          <a:noFill/>
          <a:ln>
            <a:noFill/>
          </a:ln>
        </p:spPr>
        <p:txBody>
          <a:bodyPr spcFirstLastPara="1" wrap="square" lIns="91425" tIns="45700" rIns="91425" bIns="45700" anchor="t" anchorCtr="0">
            <a:normAutofit/>
          </a:bodyPr>
          <a:lstStyle>
            <a:lvl1pPr marL="457200" marR="0" lvl="0" indent="-279400" algn="l" rtl="0">
              <a:lnSpc>
                <a:spcPct val="150000"/>
              </a:lnSpc>
              <a:spcBef>
                <a:spcPts val="10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1pPr>
            <a:lvl2pPr marL="914400" marR="0" lvl="1"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2pPr>
            <a:lvl3pPr marL="1371600" marR="0" lvl="2"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3pPr>
            <a:lvl4pPr marL="1828800" marR="0" lvl="3"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4pPr>
            <a:lvl5pPr marL="2286000" marR="0" lvl="4"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50" name="Google Shape;150;p18"/>
          <p:cNvSpPr txBox="1">
            <a:spLocks noGrp="1"/>
          </p:cNvSpPr>
          <p:nvPr>
            <p:ph type="body" idx="2"/>
          </p:nvPr>
        </p:nvSpPr>
        <p:spPr>
          <a:xfrm>
            <a:off x="1438985" y="1591127"/>
            <a:ext cx="3974388" cy="28293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51" name="Google Shape;151;p18"/>
          <p:cNvSpPr txBox="1">
            <a:spLocks noGrp="1"/>
          </p:cNvSpPr>
          <p:nvPr>
            <p:ph type="body" idx="3"/>
          </p:nvPr>
        </p:nvSpPr>
        <p:spPr>
          <a:xfrm>
            <a:off x="1438985" y="2022545"/>
            <a:ext cx="4454525" cy="457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1" i="0" u="none" strike="noStrike" cap="none">
                <a:solidFill>
                  <a:schemeClr val="lt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2pPr>
            <a:lvl3pPr marL="1371600" marR="0" lvl="2"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3pPr>
            <a:lvl4pPr marL="1828800" marR="0" lvl="3"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4pPr>
            <a:lvl5pPr marL="2286000" marR="0" lvl="4"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52" name="Google Shape;152;p18"/>
          <p:cNvSpPr txBox="1">
            <a:spLocks noGrp="1"/>
          </p:cNvSpPr>
          <p:nvPr>
            <p:ph type="body" idx="4"/>
          </p:nvPr>
        </p:nvSpPr>
        <p:spPr>
          <a:xfrm>
            <a:off x="1438985" y="2776537"/>
            <a:ext cx="4473575" cy="344011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lt1"/>
              </a:buClr>
              <a:buSzPts val="1400"/>
              <a:buFont typeface="Arial"/>
              <a:buNone/>
              <a:defRPr sz="14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cxnSp>
        <p:nvCxnSpPr>
          <p:cNvPr id="153" name="Google Shape;153;p18"/>
          <p:cNvCxnSpPr/>
          <p:nvPr/>
        </p:nvCxnSpPr>
        <p:spPr>
          <a:xfrm rot="10800000">
            <a:off x="828881" y="2621225"/>
            <a:ext cx="4473574" cy="0"/>
          </a:xfrm>
          <a:prstGeom prst="straightConnector1">
            <a:avLst/>
          </a:prstGeom>
          <a:noFill/>
          <a:ln w="9525" cap="flat" cmpd="sng">
            <a:solidFill>
              <a:schemeClr val="accent1"/>
            </a:solidFill>
            <a:prstDash val="solid"/>
            <a:miter lim="800000"/>
            <a:headEnd type="none" w="sm" len="sm"/>
            <a:tailEnd type="none" w="sm" len="sm"/>
          </a:ln>
        </p:spPr>
      </p:cxnSp>
      <p:sp>
        <p:nvSpPr>
          <p:cNvPr id="154" name="Google Shape;154;p18"/>
          <p:cNvSpPr txBox="1">
            <a:spLocks noGrp="1"/>
          </p:cNvSpPr>
          <p:nvPr>
            <p:ph type="subTitle" idx="5"/>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155" name="Google Shape;155;p18"/>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18"/>
          <p:cNvSpPr txBox="1">
            <a:spLocks noGrp="1"/>
          </p:cNvSpPr>
          <p:nvPr>
            <p:ph type="body" idx="6"/>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157" name="Google Shape;157;p18"/>
          <p:cNvPicPr preferRelativeResize="0"/>
          <p:nvPr/>
        </p:nvPicPr>
        <p:blipFill rotWithShape="1">
          <a:blip r:embed="rId3">
            <a:alphaModFix/>
          </a:blip>
          <a:srcRect t="23198" r="68252" b="41318"/>
          <a:stretch/>
        </p:blipFill>
        <p:spPr>
          <a:xfrm>
            <a:off x="8702086" y="0"/>
            <a:ext cx="3489914" cy="6858000"/>
          </a:xfrm>
          <a:prstGeom prst="rect">
            <a:avLst/>
          </a:prstGeom>
          <a:noFill/>
          <a:ln>
            <a:noFill/>
          </a:ln>
        </p:spPr>
      </p:pic>
      <p:pic>
        <p:nvPicPr>
          <p:cNvPr id="158" name="Google Shape;158;p18"/>
          <p:cNvPicPr preferRelativeResize="0"/>
          <p:nvPr/>
        </p:nvPicPr>
        <p:blipFill rotWithShape="1">
          <a:blip r:embed="rId4">
            <a:alphaModFix/>
          </a:blip>
          <a:srcRect/>
          <a:stretch/>
        </p:blipFill>
        <p:spPr>
          <a:xfrm>
            <a:off x="11363118" y="142678"/>
            <a:ext cx="645687" cy="26903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 GRAPH">
  <p:cSld name="TEXT + GRAPH">
    <p:spTree>
      <p:nvGrpSpPr>
        <p:cNvPr id="1" name="Shape 159"/>
        <p:cNvGrpSpPr/>
        <p:nvPr/>
      </p:nvGrpSpPr>
      <p:grpSpPr>
        <a:xfrm>
          <a:off x="0" y="0"/>
          <a:ext cx="0" cy="0"/>
          <a:chOff x="0" y="0"/>
          <a:chExt cx="0" cy="0"/>
        </a:xfrm>
      </p:grpSpPr>
      <p:pic>
        <p:nvPicPr>
          <p:cNvPr id="160" name="Google Shape;160;p19"/>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161" name="Google Shape;161;p19"/>
          <p:cNvSpPr/>
          <p:nvPr/>
        </p:nvSpPr>
        <p:spPr>
          <a:xfrm flipH="1">
            <a:off x="6528660" y="-10274"/>
            <a:ext cx="5673614" cy="6371386"/>
          </a:xfrm>
          <a:prstGeom prst="round1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62" name="Google Shape;162;p19"/>
          <p:cNvSpPr txBox="1">
            <a:spLocks noGrp="1"/>
          </p:cNvSpPr>
          <p:nvPr>
            <p:ph type="body" idx="1"/>
          </p:nvPr>
        </p:nvSpPr>
        <p:spPr>
          <a:xfrm>
            <a:off x="828881" y="1591127"/>
            <a:ext cx="5215342" cy="4769985"/>
          </a:xfrm>
          <a:prstGeom prst="rect">
            <a:avLst/>
          </a:prstGeom>
          <a:noFill/>
          <a:ln>
            <a:noFill/>
          </a:ln>
        </p:spPr>
        <p:txBody>
          <a:bodyPr spcFirstLastPara="1" wrap="square" lIns="91425" tIns="45700" rIns="91425" bIns="45700" anchor="t" anchorCtr="0">
            <a:normAutofit/>
          </a:bodyPr>
          <a:lstStyle>
            <a:lvl1pPr marL="457200" marR="0" lvl="0" indent="-266700" algn="l" rtl="0">
              <a:lnSpc>
                <a:spcPct val="150000"/>
              </a:lnSpc>
              <a:spcBef>
                <a:spcPts val="1000"/>
              </a:spcBef>
              <a:spcAft>
                <a:spcPts val="0"/>
              </a:spcAft>
              <a:buClr>
                <a:schemeClr val="dk1"/>
              </a:buClr>
              <a:buSzPts val="600"/>
              <a:buFont typeface="Arial"/>
              <a:buChar char="•"/>
              <a:defRPr sz="1200" b="0" i="0" u="none" strike="noStrike" cap="none">
                <a:solidFill>
                  <a:schemeClr val="dk1"/>
                </a:solidFill>
                <a:latin typeface="Roboto"/>
                <a:ea typeface="Roboto"/>
                <a:cs typeface="Roboto"/>
                <a:sym typeface="Roboto"/>
              </a:defRPr>
            </a:lvl1pPr>
            <a:lvl2pPr marL="914400" marR="0" lvl="1"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2pPr>
            <a:lvl3pPr marL="1371600" marR="0" lvl="2"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3pPr>
            <a:lvl4pPr marL="1828800" marR="0" lvl="3"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4pPr>
            <a:lvl5pPr marL="2286000" marR="0" lvl="4"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63" name="Google Shape;163;p19"/>
          <p:cNvSpPr txBox="1">
            <a:spLocks noGrp="1"/>
          </p:cNvSpPr>
          <p:nvPr>
            <p:ph type="body" idx="2"/>
          </p:nvPr>
        </p:nvSpPr>
        <p:spPr>
          <a:xfrm>
            <a:off x="7244263" y="1591127"/>
            <a:ext cx="4473574" cy="28293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64" name="Google Shape;164;p19"/>
          <p:cNvSpPr txBox="1">
            <a:spLocks noGrp="1"/>
          </p:cNvSpPr>
          <p:nvPr>
            <p:ph type="body" idx="3"/>
          </p:nvPr>
        </p:nvSpPr>
        <p:spPr>
          <a:xfrm>
            <a:off x="7244263" y="2022545"/>
            <a:ext cx="4473574" cy="457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1" i="0" u="none" strike="noStrike" cap="none">
                <a:solidFill>
                  <a:schemeClr val="lt1"/>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2pPr>
            <a:lvl3pPr marL="1371600" marR="0" lvl="2"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3pPr>
            <a:lvl4pPr marL="1828800" marR="0" lvl="3"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4pPr>
            <a:lvl5pPr marL="2286000" marR="0" lvl="4" indent="-381000" algn="l" rtl="0">
              <a:lnSpc>
                <a:spcPct val="90000"/>
              </a:lnSpc>
              <a:spcBef>
                <a:spcPts val="500"/>
              </a:spcBef>
              <a:spcAft>
                <a:spcPts val="0"/>
              </a:spcAft>
              <a:buClr>
                <a:schemeClr val="lt1"/>
              </a:buClr>
              <a:buSzPts val="2400"/>
              <a:buFont typeface="Arial"/>
              <a:buChar char="•"/>
              <a:defRPr sz="2400" b="1"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65" name="Google Shape;165;p19"/>
          <p:cNvSpPr txBox="1">
            <a:spLocks noGrp="1"/>
          </p:cNvSpPr>
          <p:nvPr>
            <p:ph type="body" idx="4"/>
          </p:nvPr>
        </p:nvSpPr>
        <p:spPr>
          <a:xfrm>
            <a:off x="7244263" y="2776537"/>
            <a:ext cx="4473575" cy="358457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cxnSp>
        <p:nvCxnSpPr>
          <p:cNvPr id="166" name="Google Shape;166;p19"/>
          <p:cNvCxnSpPr/>
          <p:nvPr/>
        </p:nvCxnSpPr>
        <p:spPr>
          <a:xfrm rot="10800000">
            <a:off x="7244263" y="2621225"/>
            <a:ext cx="4473574" cy="0"/>
          </a:xfrm>
          <a:prstGeom prst="straightConnector1">
            <a:avLst/>
          </a:prstGeom>
          <a:noFill/>
          <a:ln w="9525" cap="flat" cmpd="sng">
            <a:solidFill>
              <a:schemeClr val="lt1"/>
            </a:solidFill>
            <a:prstDash val="solid"/>
            <a:miter lim="800000"/>
            <a:headEnd type="none" w="sm" len="sm"/>
            <a:tailEnd type="none" w="sm" len="sm"/>
          </a:ln>
        </p:spPr>
      </p:cxnSp>
      <p:sp>
        <p:nvSpPr>
          <p:cNvPr id="167" name="Google Shape;167;p19"/>
          <p:cNvSpPr txBox="1">
            <a:spLocks noGrp="1"/>
          </p:cNvSpPr>
          <p:nvPr>
            <p:ph type="subTitle" idx="5"/>
          </p:nvPr>
        </p:nvSpPr>
        <p:spPr>
          <a:xfrm>
            <a:off x="828881" y="641346"/>
            <a:ext cx="5699779" cy="4831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168" name="Google Shape;168;p19"/>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9" name="Google Shape;169;p19"/>
          <p:cNvSpPr txBox="1">
            <a:spLocks noGrp="1"/>
          </p:cNvSpPr>
          <p:nvPr>
            <p:ph type="body" idx="6"/>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170" name="Google Shape;170;p19"/>
          <p:cNvPicPr preferRelativeResize="0"/>
          <p:nvPr/>
        </p:nvPicPr>
        <p:blipFill rotWithShape="1">
          <a:blip r:embed="rId3">
            <a:alphaModFix/>
          </a:blip>
          <a:srcRect l="52530" b="68565"/>
          <a:stretch/>
        </p:blipFill>
        <p:spPr>
          <a:xfrm>
            <a:off x="0" y="4702181"/>
            <a:ext cx="3255520" cy="2155819"/>
          </a:xfrm>
          <a:prstGeom prst="rect">
            <a:avLst/>
          </a:prstGeom>
          <a:noFill/>
          <a:ln>
            <a:noFill/>
          </a:ln>
        </p:spPr>
      </p:pic>
      <p:pic>
        <p:nvPicPr>
          <p:cNvPr id="171" name="Google Shape;171;p19"/>
          <p:cNvPicPr preferRelativeResize="0"/>
          <p:nvPr/>
        </p:nvPicPr>
        <p:blipFill rotWithShape="1">
          <a:blip r:embed="rId4">
            <a:alphaModFix/>
          </a:blip>
          <a:srcRect/>
          <a:stretch/>
        </p:blipFill>
        <p:spPr>
          <a:xfrm>
            <a:off x="11363118" y="142678"/>
            <a:ext cx="645687" cy="26903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RDS">
  <p:cSld name="CARDS">
    <p:spTree>
      <p:nvGrpSpPr>
        <p:cNvPr id="1" name="Shape 172"/>
        <p:cNvGrpSpPr/>
        <p:nvPr/>
      </p:nvGrpSpPr>
      <p:grpSpPr>
        <a:xfrm>
          <a:off x="0" y="0"/>
          <a:ext cx="0" cy="0"/>
          <a:chOff x="0" y="0"/>
          <a:chExt cx="0" cy="0"/>
        </a:xfrm>
      </p:grpSpPr>
      <p:pic>
        <p:nvPicPr>
          <p:cNvPr id="173" name="Google Shape;173;p20"/>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174" name="Google Shape;174;p20"/>
          <p:cNvSpPr/>
          <p:nvPr/>
        </p:nvSpPr>
        <p:spPr>
          <a:xfrm>
            <a:off x="1120865" y="1797977"/>
            <a:ext cx="4262793" cy="1900719"/>
          </a:xfrm>
          <a:prstGeom prst="roundRect">
            <a:avLst>
              <a:gd name="adj" fmla="val 16667"/>
            </a:avLst>
          </a:prstGeom>
          <a:solidFill>
            <a:schemeClr val="lt1"/>
          </a:solidFill>
          <a:ln w="12700" cap="flat" cmpd="sng">
            <a:solidFill>
              <a:srgbClr val="02BFF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75" name="Google Shape;175;p20"/>
          <p:cNvSpPr txBox="1">
            <a:spLocks noGrp="1"/>
          </p:cNvSpPr>
          <p:nvPr>
            <p:ph type="body" idx="1"/>
          </p:nvPr>
        </p:nvSpPr>
        <p:spPr>
          <a:xfrm>
            <a:off x="1378612" y="2042051"/>
            <a:ext cx="755035" cy="6271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3200"/>
              <a:buFont typeface="Arial"/>
              <a:buNone/>
              <a:defRPr sz="32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2pPr>
            <a:lvl3pPr marL="1371600" marR="0" lvl="2"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3pPr>
            <a:lvl4pPr marL="1828800" marR="0" lvl="3"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4pPr>
            <a:lvl5pPr marL="2286000" marR="0" lvl="4"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76" name="Google Shape;176;p20"/>
          <p:cNvSpPr txBox="1">
            <a:spLocks noGrp="1"/>
          </p:cNvSpPr>
          <p:nvPr>
            <p:ph type="body" idx="2"/>
          </p:nvPr>
        </p:nvSpPr>
        <p:spPr>
          <a:xfrm>
            <a:off x="2239818" y="2042051"/>
            <a:ext cx="2792310"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77" name="Google Shape;177;p20"/>
          <p:cNvSpPr txBox="1">
            <a:spLocks noGrp="1"/>
          </p:cNvSpPr>
          <p:nvPr>
            <p:ph type="body" idx="3"/>
          </p:nvPr>
        </p:nvSpPr>
        <p:spPr>
          <a:xfrm>
            <a:off x="2239818" y="2473566"/>
            <a:ext cx="2792310" cy="100937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78" name="Google Shape;178;p20"/>
          <p:cNvSpPr/>
          <p:nvPr/>
        </p:nvSpPr>
        <p:spPr>
          <a:xfrm>
            <a:off x="5689389" y="1797977"/>
            <a:ext cx="4262793" cy="1900719"/>
          </a:xfrm>
          <a:prstGeom prst="roundRect">
            <a:avLst>
              <a:gd name="adj" fmla="val 16667"/>
            </a:avLst>
          </a:prstGeom>
          <a:solidFill>
            <a:schemeClr val="lt1"/>
          </a:solidFill>
          <a:ln w="12700" cap="flat" cmpd="sng">
            <a:solidFill>
              <a:srgbClr val="02BFF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79" name="Google Shape;179;p20"/>
          <p:cNvSpPr txBox="1">
            <a:spLocks noGrp="1"/>
          </p:cNvSpPr>
          <p:nvPr>
            <p:ph type="body" idx="4"/>
          </p:nvPr>
        </p:nvSpPr>
        <p:spPr>
          <a:xfrm>
            <a:off x="5947136" y="2042051"/>
            <a:ext cx="755035" cy="6271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3200"/>
              <a:buFont typeface="Arial"/>
              <a:buNone/>
              <a:defRPr sz="32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2pPr>
            <a:lvl3pPr marL="1371600" marR="0" lvl="2"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3pPr>
            <a:lvl4pPr marL="1828800" marR="0" lvl="3"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4pPr>
            <a:lvl5pPr marL="2286000" marR="0" lvl="4"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80" name="Google Shape;180;p20"/>
          <p:cNvSpPr txBox="1">
            <a:spLocks noGrp="1"/>
          </p:cNvSpPr>
          <p:nvPr>
            <p:ph type="body" idx="5"/>
          </p:nvPr>
        </p:nvSpPr>
        <p:spPr>
          <a:xfrm>
            <a:off x="6808342" y="2042051"/>
            <a:ext cx="2792310"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81" name="Google Shape;181;p20"/>
          <p:cNvSpPr txBox="1">
            <a:spLocks noGrp="1"/>
          </p:cNvSpPr>
          <p:nvPr>
            <p:ph type="body" idx="6"/>
          </p:nvPr>
        </p:nvSpPr>
        <p:spPr>
          <a:xfrm>
            <a:off x="6808342" y="2473566"/>
            <a:ext cx="2792310" cy="100937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82" name="Google Shape;182;p20"/>
          <p:cNvSpPr/>
          <p:nvPr/>
        </p:nvSpPr>
        <p:spPr>
          <a:xfrm>
            <a:off x="1120865" y="4089114"/>
            <a:ext cx="4262793" cy="1900719"/>
          </a:xfrm>
          <a:prstGeom prst="roundRect">
            <a:avLst>
              <a:gd name="adj" fmla="val 16667"/>
            </a:avLst>
          </a:prstGeom>
          <a:solidFill>
            <a:schemeClr val="lt1"/>
          </a:solidFill>
          <a:ln w="12700" cap="flat" cmpd="sng">
            <a:solidFill>
              <a:srgbClr val="02BFF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83" name="Google Shape;183;p20"/>
          <p:cNvSpPr txBox="1">
            <a:spLocks noGrp="1"/>
          </p:cNvSpPr>
          <p:nvPr>
            <p:ph type="body" idx="7"/>
          </p:nvPr>
        </p:nvSpPr>
        <p:spPr>
          <a:xfrm>
            <a:off x="1378612" y="4333188"/>
            <a:ext cx="755035" cy="6271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3200"/>
              <a:buFont typeface="Arial"/>
              <a:buNone/>
              <a:defRPr sz="32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2pPr>
            <a:lvl3pPr marL="1371600" marR="0" lvl="2"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3pPr>
            <a:lvl4pPr marL="1828800" marR="0" lvl="3"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4pPr>
            <a:lvl5pPr marL="2286000" marR="0" lvl="4"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84" name="Google Shape;184;p20"/>
          <p:cNvSpPr txBox="1">
            <a:spLocks noGrp="1"/>
          </p:cNvSpPr>
          <p:nvPr>
            <p:ph type="body" idx="8"/>
          </p:nvPr>
        </p:nvSpPr>
        <p:spPr>
          <a:xfrm>
            <a:off x="2239818" y="4333188"/>
            <a:ext cx="2792310"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85" name="Google Shape;185;p20"/>
          <p:cNvSpPr txBox="1">
            <a:spLocks noGrp="1"/>
          </p:cNvSpPr>
          <p:nvPr>
            <p:ph type="body" idx="9"/>
          </p:nvPr>
        </p:nvSpPr>
        <p:spPr>
          <a:xfrm>
            <a:off x="2239818" y="4764703"/>
            <a:ext cx="2792310" cy="100937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86" name="Google Shape;186;p20"/>
          <p:cNvSpPr/>
          <p:nvPr/>
        </p:nvSpPr>
        <p:spPr>
          <a:xfrm>
            <a:off x="5689389" y="4089114"/>
            <a:ext cx="4262793" cy="1900719"/>
          </a:xfrm>
          <a:prstGeom prst="roundRect">
            <a:avLst>
              <a:gd name="adj" fmla="val 16667"/>
            </a:avLst>
          </a:prstGeom>
          <a:solidFill>
            <a:schemeClr val="lt1"/>
          </a:solidFill>
          <a:ln w="12700" cap="flat" cmpd="sng">
            <a:solidFill>
              <a:srgbClr val="02BFF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87" name="Google Shape;187;p20"/>
          <p:cNvSpPr txBox="1">
            <a:spLocks noGrp="1"/>
          </p:cNvSpPr>
          <p:nvPr>
            <p:ph type="body" idx="13"/>
          </p:nvPr>
        </p:nvSpPr>
        <p:spPr>
          <a:xfrm>
            <a:off x="5947136" y="4333188"/>
            <a:ext cx="755035" cy="6271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3200"/>
              <a:buFont typeface="Arial"/>
              <a:buNone/>
              <a:defRPr sz="32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2pPr>
            <a:lvl3pPr marL="1371600" marR="0" lvl="2"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3pPr>
            <a:lvl4pPr marL="1828800" marR="0" lvl="3"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4pPr>
            <a:lvl5pPr marL="2286000" marR="0" lvl="4"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88" name="Google Shape;188;p20"/>
          <p:cNvSpPr txBox="1">
            <a:spLocks noGrp="1"/>
          </p:cNvSpPr>
          <p:nvPr>
            <p:ph type="body" idx="14"/>
          </p:nvPr>
        </p:nvSpPr>
        <p:spPr>
          <a:xfrm>
            <a:off x="6808342" y="4333188"/>
            <a:ext cx="2792310"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89" name="Google Shape;189;p20"/>
          <p:cNvSpPr txBox="1">
            <a:spLocks noGrp="1"/>
          </p:cNvSpPr>
          <p:nvPr>
            <p:ph type="body" idx="15"/>
          </p:nvPr>
        </p:nvSpPr>
        <p:spPr>
          <a:xfrm>
            <a:off x="6808342" y="4764703"/>
            <a:ext cx="2792310" cy="100937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90" name="Google Shape;190;p20"/>
          <p:cNvSpPr txBox="1">
            <a:spLocks noGrp="1"/>
          </p:cNvSpPr>
          <p:nvPr>
            <p:ph type="subTitle" idx="16"/>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191" name="Google Shape;191;p20"/>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2" name="Google Shape;192;p20"/>
          <p:cNvSpPr txBox="1">
            <a:spLocks noGrp="1"/>
          </p:cNvSpPr>
          <p:nvPr>
            <p:ph type="body" idx="17"/>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193" name="Google Shape;193;p20"/>
          <p:cNvPicPr preferRelativeResize="0"/>
          <p:nvPr/>
        </p:nvPicPr>
        <p:blipFill rotWithShape="1">
          <a:blip r:embed="rId3">
            <a:alphaModFix/>
          </a:blip>
          <a:srcRect l="9303" t="58146"/>
          <a:stretch/>
        </p:blipFill>
        <p:spPr>
          <a:xfrm rot="5400000">
            <a:off x="8742304" y="2560309"/>
            <a:ext cx="5426998" cy="1472395"/>
          </a:xfrm>
          <a:prstGeom prst="rect">
            <a:avLst/>
          </a:prstGeom>
          <a:noFill/>
          <a:ln>
            <a:noFill/>
          </a:ln>
        </p:spPr>
      </p:pic>
      <p:pic>
        <p:nvPicPr>
          <p:cNvPr id="194" name="Google Shape;194;p20"/>
          <p:cNvPicPr preferRelativeResize="0"/>
          <p:nvPr/>
        </p:nvPicPr>
        <p:blipFill rotWithShape="1">
          <a:blip r:embed="rId4">
            <a:alphaModFix/>
          </a:blip>
          <a:srcRect l="45299" t="-19815" r="-6395" b="85046"/>
          <a:stretch/>
        </p:blipFill>
        <p:spPr>
          <a:xfrm rot="5400000">
            <a:off x="-1253469" y="2653480"/>
            <a:ext cx="4748670" cy="223981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ARDS">
  <p:cSld name="1_CARDS">
    <p:spTree>
      <p:nvGrpSpPr>
        <p:cNvPr id="1" name="Shape 195"/>
        <p:cNvGrpSpPr/>
        <p:nvPr/>
      </p:nvGrpSpPr>
      <p:grpSpPr>
        <a:xfrm>
          <a:off x="0" y="0"/>
          <a:ext cx="0" cy="0"/>
          <a:chOff x="0" y="0"/>
          <a:chExt cx="0" cy="0"/>
        </a:xfrm>
      </p:grpSpPr>
      <p:pic>
        <p:nvPicPr>
          <p:cNvPr id="196" name="Google Shape;196;p21"/>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197" name="Google Shape;197;p21"/>
          <p:cNvSpPr/>
          <p:nvPr/>
        </p:nvSpPr>
        <p:spPr>
          <a:xfrm>
            <a:off x="1120865" y="1797977"/>
            <a:ext cx="4262793" cy="1900719"/>
          </a:xfrm>
          <a:prstGeom prst="round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98" name="Google Shape;198;p21"/>
          <p:cNvSpPr txBox="1">
            <a:spLocks noGrp="1"/>
          </p:cNvSpPr>
          <p:nvPr>
            <p:ph type="body" idx="1"/>
          </p:nvPr>
        </p:nvSpPr>
        <p:spPr>
          <a:xfrm>
            <a:off x="1378612" y="2042051"/>
            <a:ext cx="755035" cy="6271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2pPr>
            <a:lvl3pPr marL="1371600" marR="0" lvl="2"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3pPr>
            <a:lvl4pPr marL="1828800" marR="0" lvl="3"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4pPr>
            <a:lvl5pPr marL="2286000" marR="0" lvl="4"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99" name="Google Shape;199;p21"/>
          <p:cNvSpPr txBox="1">
            <a:spLocks noGrp="1"/>
          </p:cNvSpPr>
          <p:nvPr>
            <p:ph type="body" idx="2"/>
          </p:nvPr>
        </p:nvSpPr>
        <p:spPr>
          <a:xfrm>
            <a:off x="2239818" y="2042051"/>
            <a:ext cx="2792310"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00" name="Google Shape;200;p21"/>
          <p:cNvSpPr txBox="1">
            <a:spLocks noGrp="1"/>
          </p:cNvSpPr>
          <p:nvPr>
            <p:ph type="body" idx="3"/>
          </p:nvPr>
        </p:nvSpPr>
        <p:spPr>
          <a:xfrm>
            <a:off x="2239818" y="2473566"/>
            <a:ext cx="2792310" cy="100937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01" name="Google Shape;201;p21"/>
          <p:cNvSpPr/>
          <p:nvPr/>
        </p:nvSpPr>
        <p:spPr>
          <a:xfrm>
            <a:off x="5689389" y="1797977"/>
            <a:ext cx="4262793" cy="1900719"/>
          </a:xfrm>
          <a:prstGeom prst="round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02" name="Google Shape;202;p21"/>
          <p:cNvSpPr txBox="1">
            <a:spLocks noGrp="1"/>
          </p:cNvSpPr>
          <p:nvPr>
            <p:ph type="body" idx="4"/>
          </p:nvPr>
        </p:nvSpPr>
        <p:spPr>
          <a:xfrm>
            <a:off x="5947136" y="2042051"/>
            <a:ext cx="755035" cy="6271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2pPr>
            <a:lvl3pPr marL="1371600" marR="0" lvl="2"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3pPr>
            <a:lvl4pPr marL="1828800" marR="0" lvl="3"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4pPr>
            <a:lvl5pPr marL="2286000" marR="0" lvl="4"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03" name="Google Shape;203;p21"/>
          <p:cNvSpPr txBox="1">
            <a:spLocks noGrp="1"/>
          </p:cNvSpPr>
          <p:nvPr>
            <p:ph type="body" idx="5"/>
          </p:nvPr>
        </p:nvSpPr>
        <p:spPr>
          <a:xfrm>
            <a:off x="6808342" y="2042051"/>
            <a:ext cx="2792310"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04" name="Google Shape;204;p21"/>
          <p:cNvSpPr txBox="1">
            <a:spLocks noGrp="1"/>
          </p:cNvSpPr>
          <p:nvPr>
            <p:ph type="body" idx="6"/>
          </p:nvPr>
        </p:nvSpPr>
        <p:spPr>
          <a:xfrm>
            <a:off x="6808342" y="2473566"/>
            <a:ext cx="2792310" cy="100937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05" name="Google Shape;205;p21"/>
          <p:cNvSpPr/>
          <p:nvPr/>
        </p:nvSpPr>
        <p:spPr>
          <a:xfrm>
            <a:off x="1120865" y="4089114"/>
            <a:ext cx="4262793" cy="1900719"/>
          </a:xfrm>
          <a:prstGeom prst="round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06" name="Google Shape;206;p21"/>
          <p:cNvSpPr txBox="1">
            <a:spLocks noGrp="1"/>
          </p:cNvSpPr>
          <p:nvPr>
            <p:ph type="body" idx="7"/>
          </p:nvPr>
        </p:nvSpPr>
        <p:spPr>
          <a:xfrm>
            <a:off x="1378612" y="4333188"/>
            <a:ext cx="755035" cy="6271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2pPr>
            <a:lvl3pPr marL="1371600" marR="0" lvl="2"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3pPr>
            <a:lvl4pPr marL="1828800" marR="0" lvl="3"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4pPr>
            <a:lvl5pPr marL="2286000" marR="0" lvl="4"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07" name="Google Shape;207;p21"/>
          <p:cNvSpPr txBox="1">
            <a:spLocks noGrp="1"/>
          </p:cNvSpPr>
          <p:nvPr>
            <p:ph type="body" idx="8"/>
          </p:nvPr>
        </p:nvSpPr>
        <p:spPr>
          <a:xfrm>
            <a:off x="2239818" y="4333188"/>
            <a:ext cx="2792310"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08" name="Google Shape;208;p21"/>
          <p:cNvSpPr txBox="1">
            <a:spLocks noGrp="1"/>
          </p:cNvSpPr>
          <p:nvPr>
            <p:ph type="body" idx="9"/>
          </p:nvPr>
        </p:nvSpPr>
        <p:spPr>
          <a:xfrm>
            <a:off x="2239818" y="4764703"/>
            <a:ext cx="2792310" cy="100937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09" name="Google Shape;209;p21"/>
          <p:cNvSpPr/>
          <p:nvPr/>
        </p:nvSpPr>
        <p:spPr>
          <a:xfrm>
            <a:off x="5689389" y="4089114"/>
            <a:ext cx="4262793" cy="1900719"/>
          </a:xfrm>
          <a:prstGeom prst="round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10" name="Google Shape;210;p21"/>
          <p:cNvSpPr txBox="1">
            <a:spLocks noGrp="1"/>
          </p:cNvSpPr>
          <p:nvPr>
            <p:ph type="body" idx="13"/>
          </p:nvPr>
        </p:nvSpPr>
        <p:spPr>
          <a:xfrm>
            <a:off x="5947136" y="4333188"/>
            <a:ext cx="755035" cy="6271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2pPr>
            <a:lvl3pPr marL="1371600" marR="0" lvl="2"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3pPr>
            <a:lvl4pPr marL="1828800" marR="0" lvl="3"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4pPr>
            <a:lvl5pPr marL="2286000" marR="0" lvl="4" indent="-571500" algn="l" rtl="0">
              <a:lnSpc>
                <a:spcPct val="90000"/>
              </a:lnSpc>
              <a:spcBef>
                <a:spcPts val="500"/>
              </a:spcBef>
              <a:spcAft>
                <a:spcPts val="0"/>
              </a:spcAft>
              <a:buClr>
                <a:schemeClr val="dk1"/>
              </a:buClr>
              <a:buSzPts val="5400"/>
              <a:buFont typeface="Arial"/>
              <a:buChar char="•"/>
              <a:defRPr sz="5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11" name="Google Shape;211;p21"/>
          <p:cNvSpPr txBox="1">
            <a:spLocks noGrp="1"/>
          </p:cNvSpPr>
          <p:nvPr>
            <p:ph type="body" idx="14"/>
          </p:nvPr>
        </p:nvSpPr>
        <p:spPr>
          <a:xfrm>
            <a:off x="6808342" y="4333188"/>
            <a:ext cx="2792310"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12" name="Google Shape;212;p21"/>
          <p:cNvSpPr txBox="1">
            <a:spLocks noGrp="1"/>
          </p:cNvSpPr>
          <p:nvPr>
            <p:ph type="body" idx="15"/>
          </p:nvPr>
        </p:nvSpPr>
        <p:spPr>
          <a:xfrm>
            <a:off x="6808342" y="4764703"/>
            <a:ext cx="2792310" cy="100937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13" name="Google Shape;213;p21"/>
          <p:cNvSpPr txBox="1">
            <a:spLocks noGrp="1"/>
          </p:cNvSpPr>
          <p:nvPr>
            <p:ph type="subTitle" idx="16"/>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214" name="Google Shape;214;p21"/>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5" name="Google Shape;215;p21"/>
          <p:cNvSpPr txBox="1">
            <a:spLocks noGrp="1"/>
          </p:cNvSpPr>
          <p:nvPr>
            <p:ph type="body" idx="17"/>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216" name="Google Shape;216;p21"/>
          <p:cNvPicPr preferRelativeResize="0"/>
          <p:nvPr/>
        </p:nvPicPr>
        <p:blipFill rotWithShape="1">
          <a:blip r:embed="rId3">
            <a:alphaModFix/>
          </a:blip>
          <a:srcRect l="9303" t="58146"/>
          <a:stretch/>
        </p:blipFill>
        <p:spPr>
          <a:xfrm rot="5400000">
            <a:off x="8742304" y="2560309"/>
            <a:ext cx="5426998" cy="1472395"/>
          </a:xfrm>
          <a:prstGeom prst="rect">
            <a:avLst/>
          </a:prstGeom>
          <a:noFill/>
          <a:ln>
            <a:noFill/>
          </a:ln>
        </p:spPr>
      </p:pic>
      <p:pic>
        <p:nvPicPr>
          <p:cNvPr id="217" name="Google Shape;217;p21"/>
          <p:cNvPicPr preferRelativeResize="0"/>
          <p:nvPr/>
        </p:nvPicPr>
        <p:blipFill rotWithShape="1">
          <a:blip r:embed="rId4">
            <a:alphaModFix/>
          </a:blip>
          <a:srcRect l="45299" t="-19815" r="-6395" b="85046"/>
          <a:stretch/>
        </p:blipFill>
        <p:spPr>
          <a:xfrm rot="5400000">
            <a:off x="-1253469" y="2653480"/>
            <a:ext cx="4748670" cy="223981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CARDS">
  <p:cSld name="LARGE CARDS">
    <p:spTree>
      <p:nvGrpSpPr>
        <p:cNvPr id="1" name="Shape 218"/>
        <p:cNvGrpSpPr/>
        <p:nvPr/>
      </p:nvGrpSpPr>
      <p:grpSpPr>
        <a:xfrm>
          <a:off x="0" y="0"/>
          <a:ext cx="0" cy="0"/>
          <a:chOff x="0" y="0"/>
          <a:chExt cx="0" cy="0"/>
        </a:xfrm>
      </p:grpSpPr>
      <p:pic>
        <p:nvPicPr>
          <p:cNvPr id="219" name="Google Shape;219;p22"/>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220" name="Google Shape;220;p22"/>
          <p:cNvSpPr/>
          <p:nvPr/>
        </p:nvSpPr>
        <p:spPr>
          <a:xfrm>
            <a:off x="1120866" y="1797977"/>
            <a:ext cx="3105446" cy="4320248"/>
          </a:xfrm>
          <a:prstGeom prst="roundRect">
            <a:avLst>
              <a:gd name="adj" fmla="val 16667"/>
            </a:avLst>
          </a:prstGeom>
          <a:solidFill>
            <a:schemeClr val="lt1"/>
          </a:solidFill>
          <a:ln w="12700" cap="flat" cmpd="sng">
            <a:solidFill>
              <a:srgbClr val="02BFF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21" name="Google Shape;221;p22"/>
          <p:cNvSpPr txBox="1">
            <a:spLocks noGrp="1"/>
          </p:cNvSpPr>
          <p:nvPr>
            <p:ph type="body" idx="1"/>
          </p:nvPr>
        </p:nvSpPr>
        <p:spPr>
          <a:xfrm>
            <a:off x="1470383" y="3217862"/>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22" name="Google Shape;222;p22"/>
          <p:cNvSpPr txBox="1">
            <a:spLocks noGrp="1"/>
          </p:cNvSpPr>
          <p:nvPr>
            <p:ph type="body" idx="2"/>
          </p:nvPr>
        </p:nvSpPr>
        <p:spPr>
          <a:xfrm>
            <a:off x="1470383" y="3649377"/>
            <a:ext cx="2387939" cy="194853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23" name="Google Shape;223;p22"/>
          <p:cNvSpPr>
            <a:spLocks noGrp="1"/>
          </p:cNvSpPr>
          <p:nvPr>
            <p:ph type="pic" idx="3"/>
          </p:nvPr>
        </p:nvSpPr>
        <p:spPr>
          <a:xfrm>
            <a:off x="1470383" y="2187428"/>
            <a:ext cx="909638" cy="911225"/>
          </a:xfrm>
          <a:prstGeom prst="rect">
            <a:avLst/>
          </a:prstGeom>
          <a:noFill/>
          <a:ln>
            <a:noFill/>
          </a:ln>
        </p:spPr>
      </p:sp>
      <p:sp>
        <p:nvSpPr>
          <p:cNvPr id="224" name="Google Shape;224;p22"/>
          <p:cNvSpPr/>
          <p:nvPr/>
        </p:nvSpPr>
        <p:spPr>
          <a:xfrm>
            <a:off x="4521988" y="1797977"/>
            <a:ext cx="3105446" cy="4320248"/>
          </a:xfrm>
          <a:prstGeom prst="roundRect">
            <a:avLst>
              <a:gd name="adj" fmla="val 16667"/>
            </a:avLst>
          </a:prstGeom>
          <a:solidFill>
            <a:schemeClr val="lt1"/>
          </a:solidFill>
          <a:ln w="12700" cap="flat" cmpd="sng">
            <a:solidFill>
              <a:srgbClr val="02BFF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25" name="Google Shape;225;p22"/>
          <p:cNvSpPr txBox="1">
            <a:spLocks noGrp="1"/>
          </p:cNvSpPr>
          <p:nvPr>
            <p:ph type="body" idx="4"/>
          </p:nvPr>
        </p:nvSpPr>
        <p:spPr>
          <a:xfrm>
            <a:off x="4871505" y="3217862"/>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26" name="Google Shape;226;p22"/>
          <p:cNvSpPr txBox="1">
            <a:spLocks noGrp="1"/>
          </p:cNvSpPr>
          <p:nvPr>
            <p:ph type="body" idx="5"/>
          </p:nvPr>
        </p:nvSpPr>
        <p:spPr>
          <a:xfrm>
            <a:off x="4871505" y="3649377"/>
            <a:ext cx="2387939" cy="194853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27" name="Google Shape;227;p22"/>
          <p:cNvSpPr>
            <a:spLocks noGrp="1"/>
          </p:cNvSpPr>
          <p:nvPr>
            <p:ph type="pic" idx="6"/>
          </p:nvPr>
        </p:nvSpPr>
        <p:spPr>
          <a:xfrm>
            <a:off x="4871505" y="2187428"/>
            <a:ext cx="909638" cy="911225"/>
          </a:xfrm>
          <a:prstGeom prst="rect">
            <a:avLst/>
          </a:prstGeom>
          <a:noFill/>
          <a:ln>
            <a:noFill/>
          </a:ln>
        </p:spPr>
      </p:sp>
      <p:sp>
        <p:nvSpPr>
          <p:cNvPr id="228" name="Google Shape;228;p22"/>
          <p:cNvSpPr/>
          <p:nvPr/>
        </p:nvSpPr>
        <p:spPr>
          <a:xfrm>
            <a:off x="7923110" y="1797977"/>
            <a:ext cx="3105446" cy="4320248"/>
          </a:xfrm>
          <a:prstGeom prst="roundRect">
            <a:avLst>
              <a:gd name="adj" fmla="val 16667"/>
            </a:avLst>
          </a:prstGeom>
          <a:solidFill>
            <a:schemeClr val="lt1"/>
          </a:solidFill>
          <a:ln w="12700" cap="flat" cmpd="sng">
            <a:solidFill>
              <a:srgbClr val="02BFF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29" name="Google Shape;229;p22"/>
          <p:cNvSpPr txBox="1">
            <a:spLocks noGrp="1"/>
          </p:cNvSpPr>
          <p:nvPr>
            <p:ph type="body" idx="7"/>
          </p:nvPr>
        </p:nvSpPr>
        <p:spPr>
          <a:xfrm>
            <a:off x="8272627" y="3217862"/>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30" name="Google Shape;230;p22"/>
          <p:cNvSpPr txBox="1">
            <a:spLocks noGrp="1"/>
          </p:cNvSpPr>
          <p:nvPr>
            <p:ph type="body" idx="8"/>
          </p:nvPr>
        </p:nvSpPr>
        <p:spPr>
          <a:xfrm>
            <a:off x="8272627" y="3649377"/>
            <a:ext cx="2387939" cy="194853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31" name="Google Shape;231;p22"/>
          <p:cNvSpPr>
            <a:spLocks noGrp="1"/>
          </p:cNvSpPr>
          <p:nvPr>
            <p:ph type="pic" idx="9"/>
          </p:nvPr>
        </p:nvSpPr>
        <p:spPr>
          <a:xfrm>
            <a:off x="8272627" y="2187428"/>
            <a:ext cx="909638" cy="911225"/>
          </a:xfrm>
          <a:prstGeom prst="rect">
            <a:avLst/>
          </a:prstGeom>
          <a:noFill/>
          <a:ln>
            <a:noFill/>
          </a:ln>
        </p:spPr>
      </p:sp>
      <p:sp>
        <p:nvSpPr>
          <p:cNvPr id="232" name="Google Shape;232;p22"/>
          <p:cNvSpPr txBox="1">
            <a:spLocks noGrp="1"/>
          </p:cNvSpPr>
          <p:nvPr>
            <p:ph type="subTitle" idx="13"/>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233" name="Google Shape;233;p22"/>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4" name="Google Shape;234;p22"/>
          <p:cNvSpPr txBox="1">
            <a:spLocks noGrp="1"/>
          </p:cNvSpPr>
          <p:nvPr>
            <p:ph type="body" idx="14"/>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235" name="Google Shape;235;p22"/>
          <p:cNvPicPr preferRelativeResize="0"/>
          <p:nvPr/>
        </p:nvPicPr>
        <p:blipFill rotWithShape="1">
          <a:blip r:embed="rId3">
            <a:alphaModFix/>
          </a:blip>
          <a:srcRect l="49902" t="19976" r="-10998" b="45254"/>
          <a:stretch/>
        </p:blipFill>
        <p:spPr>
          <a:xfrm rot="5400000">
            <a:off x="8716044" y="1236140"/>
            <a:ext cx="4748670" cy="2239817"/>
          </a:xfrm>
          <a:prstGeom prst="rect">
            <a:avLst/>
          </a:prstGeom>
          <a:noFill/>
          <a:ln>
            <a:noFill/>
          </a:ln>
        </p:spPr>
      </p:pic>
      <p:pic>
        <p:nvPicPr>
          <p:cNvPr id="236" name="Google Shape;236;p22"/>
          <p:cNvPicPr preferRelativeResize="0"/>
          <p:nvPr/>
        </p:nvPicPr>
        <p:blipFill rotWithShape="1">
          <a:blip r:embed="rId3">
            <a:alphaModFix/>
          </a:blip>
          <a:srcRect l="45299" t="-19815" r="-6395" b="85046"/>
          <a:stretch/>
        </p:blipFill>
        <p:spPr>
          <a:xfrm rot="5400000">
            <a:off x="-1253469" y="2653480"/>
            <a:ext cx="4748670" cy="2239817"/>
          </a:xfrm>
          <a:prstGeom prst="rect">
            <a:avLst/>
          </a:prstGeom>
          <a:noFill/>
          <a:ln>
            <a:noFill/>
          </a:ln>
        </p:spPr>
      </p:pic>
      <p:pic>
        <p:nvPicPr>
          <p:cNvPr id="237" name="Google Shape;237;p22"/>
          <p:cNvPicPr preferRelativeResize="0"/>
          <p:nvPr/>
        </p:nvPicPr>
        <p:blipFill rotWithShape="1">
          <a:blip r:embed="rId4">
            <a:alphaModFix/>
          </a:blip>
          <a:srcRect/>
          <a:stretch/>
        </p:blipFill>
        <p:spPr>
          <a:xfrm>
            <a:off x="11363118" y="142678"/>
            <a:ext cx="645687" cy="26903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LARGE CARDS">
  <p:cSld name="1_LARGE CARDS">
    <p:spTree>
      <p:nvGrpSpPr>
        <p:cNvPr id="1" name="Shape 238"/>
        <p:cNvGrpSpPr/>
        <p:nvPr/>
      </p:nvGrpSpPr>
      <p:grpSpPr>
        <a:xfrm>
          <a:off x="0" y="0"/>
          <a:ext cx="0" cy="0"/>
          <a:chOff x="0" y="0"/>
          <a:chExt cx="0" cy="0"/>
        </a:xfrm>
      </p:grpSpPr>
      <p:pic>
        <p:nvPicPr>
          <p:cNvPr id="239" name="Google Shape;239;p23"/>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240" name="Google Shape;240;p23"/>
          <p:cNvSpPr/>
          <p:nvPr/>
        </p:nvSpPr>
        <p:spPr>
          <a:xfrm>
            <a:off x="1120866" y="1797977"/>
            <a:ext cx="3105446" cy="4320248"/>
          </a:xfrm>
          <a:prstGeom prst="round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41" name="Google Shape;241;p23"/>
          <p:cNvSpPr txBox="1">
            <a:spLocks noGrp="1"/>
          </p:cNvSpPr>
          <p:nvPr>
            <p:ph type="body" idx="1"/>
          </p:nvPr>
        </p:nvSpPr>
        <p:spPr>
          <a:xfrm>
            <a:off x="1470383" y="3217862"/>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42" name="Google Shape;242;p23"/>
          <p:cNvSpPr txBox="1">
            <a:spLocks noGrp="1"/>
          </p:cNvSpPr>
          <p:nvPr>
            <p:ph type="body" idx="2"/>
          </p:nvPr>
        </p:nvSpPr>
        <p:spPr>
          <a:xfrm>
            <a:off x="1470383" y="3649377"/>
            <a:ext cx="2387939" cy="194853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43" name="Google Shape;243;p23"/>
          <p:cNvSpPr>
            <a:spLocks noGrp="1"/>
          </p:cNvSpPr>
          <p:nvPr>
            <p:ph type="pic" idx="3"/>
          </p:nvPr>
        </p:nvSpPr>
        <p:spPr>
          <a:xfrm>
            <a:off x="1470383" y="2187428"/>
            <a:ext cx="909638" cy="911225"/>
          </a:xfrm>
          <a:prstGeom prst="rect">
            <a:avLst/>
          </a:prstGeom>
          <a:noFill/>
          <a:ln>
            <a:noFill/>
          </a:ln>
        </p:spPr>
      </p:sp>
      <p:sp>
        <p:nvSpPr>
          <p:cNvPr id="244" name="Google Shape;244;p23"/>
          <p:cNvSpPr/>
          <p:nvPr/>
        </p:nvSpPr>
        <p:spPr>
          <a:xfrm>
            <a:off x="4521988" y="1797977"/>
            <a:ext cx="3105446" cy="4320248"/>
          </a:xfrm>
          <a:prstGeom prst="round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45" name="Google Shape;245;p23"/>
          <p:cNvSpPr txBox="1">
            <a:spLocks noGrp="1"/>
          </p:cNvSpPr>
          <p:nvPr>
            <p:ph type="body" idx="4"/>
          </p:nvPr>
        </p:nvSpPr>
        <p:spPr>
          <a:xfrm>
            <a:off x="4871505" y="3217862"/>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46" name="Google Shape;246;p23"/>
          <p:cNvSpPr txBox="1">
            <a:spLocks noGrp="1"/>
          </p:cNvSpPr>
          <p:nvPr>
            <p:ph type="body" idx="5"/>
          </p:nvPr>
        </p:nvSpPr>
        <p:spPr>
          <a:xfrm>
            <a:off x="4871505" y="3649377"/>
            <a:ext cx="2387939" cy="194853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47" name="Google Shape;247;p23"/>
          <p:cNvSpPr>
            <a:spLocks noGrp="1"/>
          </p:cNvSpPr>
          <p:nvPr>
            <p:ph type="pic" idx="6"/>
          </p:nvPr>
        </p:nvSpPr>
        <p:spPr>
          <a:xfrm>
            <a:off x="4871505" y="2187428"/>
            <a:ext cx="909638" cy="911225"/>
          </a:xfrm>
          <a:prstGeom prst="rect">
            <a:avLst/>
          </a:prstGeom>
          <a:noFill/>
          <a:ln>
            <a:noFill/>
          </a:ln>
        </p:spPr>
      </p:sp>
      <p:sp>
        <p:nvSpPr>
          <p:cNvPr id="248" name="Google Shape;248;p23"/>
          <p:cNvSpPr/>
          <p:nvPr/>
        </p:nvSpPr>
        <p:spPr>
          <a:xfrm>
            <a:off x="7923110" y="1797977"/>
            <a:ext cx="3105446" cy="4320248"/>
          </a:xfrm>
          <a:prstGeom prst="round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49" name="Google Shape;249;p23"/>
          <p:cNvSpPr txBox="1">
            <a:spLocks noGrp="1"/>
          </p:cNvSpPr>
          <p:nvPr>
            <p:ph type="body" idx="7"/>
          </p:nvPr>
        </p:nvSpPr>
        <p:spPr>
          <a:xfrm>
            <a:off x="8272627" y="3217862"/>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50" name="Google Shape;250;p23"/>
          <p:cNvSpPr txBox="1">
            <a:spLocks noGrp="1"/>
          </p:cNvSpPr>
          <p:nvPr>
            <p:ph type="body" idx="8"/>
          </p:nvPr>
        </p:nvSpPr>
        <p:spPr>
          <a:xfrm>
            <a:off x="8272627" y="3649377"/>
            <a:ext cx="2387939" cy="194853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51" name="Google Shape;251;p23"/>
          <p:cNvSpPr>
            <a:spLocks noGrp="1"/>
          </p:cNvSpPr>
          <p:nvPr>
            <p:ph type="pic" idx="9"/>
          </p:nvPr>
        </p:nvSpPr>
        <p:spPr>
          <a:xfrm>
            <a:off x="8272627" y="2187428"/>
            <a:ext cx="909638" cy="911225"/>
          </a:xfrm>
          <a:prstGeom prst="rect">
            <a:avLst/>
          </a:prstGeom>
          <a:noFill/>
          <a:ln>
            <a:noFill/>
          </a:ln>
        </p:spPr>
      </p:sp>
      <p:sp>
        <p:nvSpPr>
          <p:cNvPr id="252" name="Google Shape;252;p23"/>
          <p:cNvSpPr txBox="1">
            <a:spLocks noGrp="1"/>
          </p:cNvSpPr>
          <p:nvPr>
            <p:ph type="subTitle" idx="13"/>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253" name="Google Shape;253;p23"/>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4" name="Google Shape;254;p23"/>
          <p:cNvSpPr txBox="1">
            <a:spLocks noGrp="1"/>
          </p:cNvSpPr>
          <p:nvPr>
            <p:ph type="body" idx="14"/>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255" name="Google Shape;255;p23"/>
          <p:cNvPicPr preferRelativeResize="0"/>
          <p:nvPr/>
        </p:nvPicPr>
        <p:blipFill rotWithShape="1">
          <a:blip r:embed="rId3">
            <a:alphaModFix/>
          </a:blip>
          <a:srcRect l="49902" t="19976" r="-10998" b="55967"/>
          <a:stretch/>
        </p:blipFill>
        <p:spPr>
          <a:xfrm rot="5400000">
            <a:off x="9061091" y="1581188"/>
            <a:ext cx="4748670" cy="1549722"/>
          </a:xfrm>
          <a:prstGeom prst="rect">
            <a:avLst/>
          </a:prstGeom>
          <a:noFill/>
          <a:ln>
            <a:noFill/>
          </a:ln>
        </p:spPr>
      </p:pic>
      <p:pic>
        <p:nvPicPr>
          <p:cNvPr id="256" name="Google Shape;256;p23"/>
          <p:cNvPicPr preferRelativeResize="0"/>
          <p:nvPr/>
        </p:nvPicPr>
        <p:blipFill rotWithShape="1">
          <a:blip r:embed="rId4">
            <a:alphaModFix/>
          </a:blip>
          <a:srcRect l="45299" t="-19815" r="-6395" b="85046"/>
          <a:stretch/>
        </p:blipFill>
        <p:spPr>
          <a:xfrm rot="5400000">
            <a:off x="-1253469" y="2653480"/>
            <a:ext cx="4748670" cy="2239817"/>
          </a:xfrm>
          <a:prstGeom prst="rect">
            <a:avLst/>
          </a:prstGeom>
          <a:noFill/>
          <a:ln>
            <a:noFill/>
          </a:ln>
        </p:spPr>
      </p:pic>
      <p:pic>
        <p:nvPicPr>
          <p:cNvPr id="257" name="Google Shape;257;p23"/>
          <p:cNvPicPr preferRelativeResize="0"/>
          <p:nvPr/>
        </p:nvPicPr>
        <p:blipFill rotWithShape="1">
          <a:blip r:embed="rId5">
            <a:alphaModFix/>
          </a:blip>
          <a:srcRect/>
          <a:stretch/>
        </p:blipFill>
        <p:spPr>
          <a:xfrm>
            <a:off x="11363118" y="142678"/>
            <a:ext cx="645687" cy="26903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RDS &amp; BLUE BOX">
  <p:cSld name="CARDS &amp; BLUE BOX">
    <p:spTree>
      <p:nvGrpSpPr>
        <p:cNvPr id="1" name="Shape 258"/>
        <p:cNvGrpSpPr/>
        <p:nvPr/>
      </p:nvGrpSpPr>
      <p:grpSpPr>
        <a:xfrm>
          <a:off x="0" y="0"/>
          <a:ext cx="0" cy="0"/>
          <a:chOff x="0" y="0"/>
          <a:chExt cx="0" cy="0"/>
        </a:xfrm>
      </p:grpSpPr>
      <p:pic>
        <p:nvPicPr>
          <p:cNvPr id="259" name="Google Shape;259;p24"/>
          <p:cNvPicPr preferRelativeResize="0"/>
          <p:nvPr/>
        </p:nvPicPr>
        <p:blipFill rotWithShape="1">
          <a:blip r:embed="rId2">
            <a:alphaModFix/>
          </a:blip>
          <a:srcRect l="49665" t="50000"/>
          <a:stretch/>
        </p:blipFill>
        <p:spPr>
          <a:xfrm>
            <a:off x="0" y="0"/>
            <a:ext cx="828881" cy="823382"/>
          </a:xfrm>
          <a:prstGeom prst="rect">
            <a:avLst/>
          </a:prstGeom>
          <a:noFill/>
          <a:ln>
            <a:noFill/>
          </a:ln>
        </p:spPr>
      </p:pic>
      <p:pic>
        <p:nvPicPr>
          <p:cNvPr id="260" name="Google Shape;260;p24"/>
          <p:cNvPicPr preferRelativeResize="0"/>
          <p:nvPr/>
        </p:nvPicPr>
        <p:blipFill rotWithShape="1">
          <a:blip r:embed="rId3">
            <a:alphaModFix/>
          </a:blip>
          <a:srcRect l="27561" t="28338" r="69454" b="30200"/>
          <a:stretch/>
        </p:blipFill>
        <p:spPr>
          <a:xfrm>
            <a:off x="0" y="-14748"/>
            <a:ext cx="792479" cy="6892910"/>
          </a:xfrm>
          <a:prstGeom prst="rect">
            <a:avLst/>
          </a:prstGeom>
          <a:noFill/>
          <a:ln>
            <a:noFill/>
          </a:ln>
        </p:spPr>
      </p:pic>
      <p:sp>
        <p:nvSpPr>
          <p:cNvPr id="261" name="Google Shape;261;p24"/>
          <p:cNvSpPr txBox="1">
            <a:spLocks noGrp="1"/>
          </p:cNvSpPr>
          <p:nvPr>
            <p:ph type="body" idx="1"/>
          </p:nvPr>
        </p:nvSpPr>
        <p:spPr>
          <a:xfrm>
            <a:off x="1120865" y="5532709"/>
            <a:ext cx="9907691" cy="459259"/>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90000"/>
              </a:lnSpc>
              <a:spcBef>
                <a:spcPts val="1000"/>
              </a:spcBef>
              <a:spcAft>
                <a:spcPts val="0"/>
              </a:spcAft>
              <a:buClr>
                <a:srgbClr val="27B2DE"/>
              </a:buClr>
              <a:buSzPts val="1800"/>
              <a:buFont typeface="Arial"/>
              <a:buNone/>
              <a:defRPr sz="1800" b="1" i="0" u="none" strike="noStrike" cap="none">
                <a:solidFill>
                  <a:srgbClr val="27B2DE"/>
                </a:solidFill>
                <a:latin typeface="Titillium Web"/>
                <a:ea typeface="Titillium Web"/>
                <a:cs typeface="Titillium Web"/>
                <a:sym typeface="Titillium Web"/>
              </a:defRPr>
            </a:lvl1pPr>
            <a:lvl2pPr marL="914400" marR="0" lvl="1" indent="-381000" algn="ctr"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2pPr>
            <a:lvl3pPr marL="1371600" marR="0" lvl="2" indent="-355600" algn="ctr"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62" name="Google Shape;262;p24"/>
          <p:cNvSpPr/>
          <p:nvPr/>
        </p:nvSpPr>
        <p:spPr>
          <a:xfrm>
            <a:off x="1120866" y="1474592"/>
            <a:ext cx="3105446" cy="3688423"/>
          </a:xfrm>
          <a:prstGeom prst="roundRect">
            <a:avLst>
              <a:gd name="adj" fmla="val 16667"/>
            </a:avLst>
          </a:prstGeom>
          <a:solidFill>
            <a:schemeClr val="lt1"/>
          </a:solidFill>
          <a:ln w="12700" cap="flat" cmpd="sng">
            <a:solidFill>
              <a:srgbClr val="02BFF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63" name="Google Shape;263;p24"/>
          <p:cNvSpPr txBox="1">
            <a:spLocks noGrp="1"/>
          </p:cNvSpPr>
          <p:nvPr>
            <p:ph type="body" idx="2"/>
          </p:nvPr>
        </p:nvSpPr>
        <p:spPr>
          <a:xfrm>
            <a:off x="1470383" y="2894477"/>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64" name="Google Shape;264;p24"/>
          <p:cNvSpPr txBox="1">
            <a:spLocks noGrp="1"/>
          </p:cNvSpPr>
          <p:nvPr>
            <p:ph type="body" idx="3"/>
          </p:nvPr>
        </p:nvSpPr>
        <p:spPr>
          <a:xfrm>
            <a:off x="1470383" y="3325992"/>
            <a:ext cx="2387939" cy="1410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65" name="Google Shape;265;p24"/>
          <p:cNvSpPr>
            <a:spLocks noGrp="1"/>
          </p:cNvSpPr>
          <p:nvPr>
            <p:ph type="pic" idx="4"/>
          </p:nvPr>
        </p:nvSpPr>
        <p:spPr>
          <a:xfrm>
            <a:off x="1470383" y="1864043"/>
            <a:ext cx="909638" cy="911225"/>
          </a:xfrm>
          <a:prstGeom prst="rect">
            <a:avLst/>
          </a:prstGeom>
          <a:noFill/>
          <a:ln>
            <a:noFill/>
          </a:ln>
        </p:spPr>
      </p:sp>
      <p:sp>
        <p:nvSpPr>
          <p:cNvPr id="266" name="Google Shape;266;p24"/>
          <p:cNvSpPr/>
          <p:nvPr/>
        </p:nvSpPr>
        <p:spPr>
          <a:xfrm>
            <a:off x="4521988" y="1474592"/>
            <a:ext cx="3105446" cy="3688423"/>
          </a:xfrm>
          <a:prstGeom prst="roundRect">
            <a:avLst>
              <a:gd name="adj" fmla="val 16667"/>
            </a:avLst>
          </a:prstGeom>
          <a:solidFill>
            <a:schemeClr val="lt1"/>
          </a:solidFill>
          <a:ln w="12700" cap="flat" cmpd="sng">
            <a:solidFill>
              <a:srgbClr val="02BFF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67" name="Google Shape;267;p24"/>
          <p:cNvSpPr txBox="1">
            <a:spLocks noGrp="1"/>
          </p:cNvSpPr>
          <p:nvPr>
            <p:ph type="body" idx="5"/>
          </p:nvPr>
        </p:nvSpPr>
        <p:spPr>
          <a:xfrm>
            <a:off x="4871505" y="2894477"/>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68" name="Google Shape;268;p24"/>
          <p:cNvSpPr txBox="1">
            <a:spLocks noGrp="1"/>
          </p:cNvSpPr>
          <p:nvPr>
            <p:ph type="body" idx="6"/>
          </p:nvPr>
        </p:nvSpPr>
        <p:spPr>
          <a:xfrm>
            <a:off x="4871505" y="3325992"/>
            <a:ext cx="2387939" cy="1410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69" name="Google Shape;269;p24"/>
          <p:cNvSpPr>
            <a:spLocks noGrp="1"/>
          </p:cNvSpPr>
          <p:nvPr>
            <p:ph type="pic" idx="7"/>
          </p:nvPr>
        </p:nvSpPr>
        <p:spPr>
          <a:xfrm>
            <a:off x="4871505" y="1864043"/>
            <a:ext cx="909638" cy="911225"/>
          </a:xfrm>
          <a:prstGeom prst="rect">
            <a:avLst/>
          </a:prstGeom>
          <a:noFill/>
          <a:ln>
            <a:noFill/>
          </a:ln>
        </p:spPr>
      </p:sp>
      <p:sp>
        <p:nvSpPr>
          <p:cNvPr id="270" name="Google Shape;270;p24"/>
          <p:cNvSpPr/>
          <p:nvPr/>
        </p:nvSpPr>
        <p:spPr>
          <a:xfrm>
            <a:off x="7923110" y="1474592"/>
            <a:ext cx="3105446" cy="3688423"/>
          </a:xfrm>
          <a:prstGeom prst="roundRect">
            <a:avLst>
              <a:gd name="adj" fmla="val 16667"/>
            </a:avLst>
          </a:prstGeom>
          <a:solidFill>
            <a:schemeClr val="lt1"/>
          </a:solidFill>
          <a:ln w="12700" cap="flat" cmpd="sng">
            <a:solidFill>
              <a:srgbClr val="02BFF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71" name="Google Shape;271;p24"/>
          <p:cNvSpPr txBox="1">
            <a:spLocks noGrp="1"/>
          </p:cNvSpPr>
          <p:nvPr>
            <p:ph type="body" idx="8"/>
          </p:nvPr>
        </p:nvSpPr>
        <p:spPr>
          <a:xfrm>
            <a:off x="8272627" y="2894477"/>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72" name="Google Shape;272;p24"/>
          <p:cNvSpPr txBox="1">
            <a:spLocks noGrp="1"/>
          </p:cNvSpPr>
          <p:nvPr>
            <p:ph type="body" idx="9"/>
          </p:nvPr>
        </p:nvSpPr>
        <p:spPr>
          <a:xfrm>
            <a:off x="8272627" y="3325992"/>
            <a:ext cx="2387939" cy="1410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73" name="Google Shape;273;p24"/>
          <p:cNvSpPr>
            <a:spLocks noGrp="1"/>
          </p:cNvSpPr>
          <p:nvPr>
            <p:ph type="pic" idx="13"/>
          </p:nvPr>
        </p:nvSpPr>
        <p:spPr>
          <a:xfrm>
            <a:off x="8272627" y="1864043"/>
            <a:ext cx="909638" cy="911225"/>
          </a:xfrm>
          <a:prstGeom prst="rect">
            <a:avLst/>
          </a:prstGeom>
          <a:noFill/>
          <a:ln>
            <a:noFill/>
          </a:ln>
        </p:spPr>
      </p:sp>
      <p:sp>
        <p:nvSpPr>
          <p:cNvPr id="274" name="Google Shape;274;p24"/>
          <p:cNvSpPr txBox="1">
            <a:spLocks noGrp="1"/>
          </p:cNvSpPr>
          <p:nvPr>
            <p:ph type="subTitle" idx="14"/>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275" name="Google Shape;275;p24"/>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6" name="Google Shape;276;p24"/>
          <p:cNvSpPr txBox="1">
            <a:spLocks noGrp="1"/>
          </p:cNvSpPr>
          <p:nvPr>
            <p:ph type="body" idx="15"/>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277" name="Google Shape;277;p24"/>
          <p:cNvPicPr preferRelativeResize="0"/>
          <p:nvPr/>
        </p:nvPicPr>
        <p:blipFill rotWithShape="1">
          <a:blip r:embed="rId4">
            <a:alphaModFix/>
          </a:blip>
          <a:srcRect t="54776" r="51880"/>
          <a:stretch/>
        </p:blipFill>
        <p:spPr>
          <a:xfrm>
            <a:off x="9637497" y="-14748"/>
            <a:ext cx="2554503" cy="2400721"/>
          </a:xfrm>
          <a:prstGeom prst="rect">
            <a:avLst/>
          </a:prstGeom>
          <a:noFill/>
          <a:ln>
            <a:noFill/>
          </a:ln>
        </p:spPr>
      </p:pic>
      <p:pic>
        <p:nvPicPr>
          <p:cNvPr id="278" name="Google Shape;278;p24"/>
          <p:cNvPicPr preferRelativeResize="0"/>
          <p:nvPr/>
        </p:nvPicPr>
        <p:blipFill rotWithShape="1">
          <a:blip r:embed="rId5">
            <a:alphaModFix/>
          </a:blip>
          <a:srcRect l="19258" t="76438" r="-1891" b="-18292"/>
          <a:stretch/>
        </p:blipFill>
        <p:spPr>
          <a:xfrm rot="5400000">
            <a:off x="8983568" y="2319045"/>
            <a:ext cx="4944470" cy="1472395"/>
          </a:xfrm>
          <a:prstGeom prst="rect">
            <a:avLst/>
          </a:prstGeom>
          <a:noFill/>
          <a:ln>
            <a:noFill/>
          </a:ln>
        </p:spPr>
      </p:pic>
      <p:pic>
        <p:nvPicPr>
          <p:cNvPr id="279" name="Google Shape;279;p24"/>
          <p:cNvPicPr preferRelativeResize="0"/>
          <p:nvPr/>
        </p:nvPicPr>
        <p:blipFill rotWithShape="1">
          <a:blip r:embed="rId6">
            <a:alphaModFix/>
          </a:blip>
          <a:srcRect l="45299" t="-19815" r="-6395" b="85046"/>
          <a:stretch/>
        </p:blipFill>
        <p:spPr>
          <a:xfrm rot="5400000">
            <a:off x="-1253469" y="2653480"/>
            <a:ext cx="4748670" cy="22398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CARDS &amp; BLUE BOX">
  <p:cSld name="2_CARDS &amp; BLUE BOX">
    <p:spTree>
      <p:nvGrpSpPr>
        <p:cNvPr id="1" name="Shape 280"/>
        <p:cNvGrpSpPr/>
        <p:nvPr/>
      </p:nvGrpSpPr>
      <p:grpSpPr>
        <a:xfrm>
          <a:off x="0" y="0"/>
          <a:ext cx="0" cy="0"/>
          <a:chOff x="0" y="0"/>
          <a:chExt cx="0" cy="0"/>
        </a:xfrm>
      </p:grpSpPr>
      <p:pic>
        <p:nvPicPr>
          <p:cNvPr id="281" name="Google Shape;281;p25"/>
          <p:cNvPicPr preferRelativeResize="0"/>
          <p:nvPr/>
        </p:nvPicPr>
        <p:blipFill rotWithShape="1">
          <a:blip r:embed="rId2">
            <a:alphaModFix/>
          </a:blip>
          <a:srcRect l="49665" t="50000"/>
          <a:stretch/>
        </p:blipFill>
        <p:spPr>
          <a:xfrm>
            <a:off x="0" y="0"/>
            <a:ext cx="828881" cy="823382"/>
          </a:xfrm>
          <a:prstGeom prst="rect">
            <a:avLst/>
          </a:prstGeom>
          <a:noFill/>
          <a:ln>
            <a:noFill/>
          </a:ln>
        </p:spPr>
      </p:pic>
      <p:pic>
        <p:nvPicPr>
          <p:cNvPr id="282" name="Google Shape;282;p25"/>
          <p:cNvPicPr preferRelativeResize="0"/>
          <p:nvPr/>
        </p:nvPicPr>
        <p:blipFill rotWithShape="1">
          <a:blip r:embed="rId3">
            <a:alphaModFix/>
          </a:blip>
          <a:srcRect l="27561" t="28338" r="69454" b="30200"/>
          <a:stretch/>
        </p:blipFill>
        <p:spPr>
          <a:xfrm>
            <a:off x="0" y="-14748"/>
            <a:ext cx="792479" cy="6892910"/>
          </a:xfrm>
          <a:prstGeom prst="rect">
            <a:avLst/>
          </a:prstGeom>
          <a:noFill/>
          <a:ln>
            <a:noFill/>
          </a:ln>
        </p:spPr>
      </p:pic>
      <p:sp>
        <p:nvSpPr>
          <p:cNvPr id="283" name="Google Shape;283;p25"/>
          <p:cNvSpPr txBox="1">
            <a:spLocks noGrp="1"/>
          </p:cNvSpPr>
          <p:nvPr>
            <p:ph type="body" idx="1"/>
          </p:nvPr>
        </p:nvSpPr>
        <p:spPr>
          <a:xfrm>
            <a:off x="1120865" y="5532709"/>
            <a:ext cx="9907691" cy="459259"/>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90000"/>
              </a:lnSpc>
              <a:spcBef>
                <a:spcPts val="1000"/>
              </a:spcBef>
              <a:spcAft>
                <a:spcPts val="0"/>
              </a:spcAft>
              <a:buClr>
                <a:srgbClr val="27B2DE"/>
              </a:buClr>
              <a:buSzPts val="1800"/>
              <a:buFont typeface="Arial"/>
              <a:buNone/>
              <a:defRPr sz="1800" b="1" i="0" u="none" strike="noStrike" cap="none">
                <a:solidFill>
                  <a:srgbClr val="27B2DE"/>
                </a:solidFill>
                <a:latin typeface="Titillium Web"/>
                <a:ea typeface="Titillium Web"/>
                <a:cs typeface="Titillium Web"/>
                <a:sym typeface="Titillium Web"/>
              </a:defRPr>
            </a:lvl1pPr>
            <a:lvl2pPr marL="914400" marR="0" lvl="1" indent="-381000" algn="ctr"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2pPr>
            <a:lvl3pPr marL="1371600" marR="0" lvl="2" indent="-355600" algn="ctr"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84" name="Google Shape;284;p25"/>
          <p:cNvSpPr/>
          <p:nvPr/>
        </p:nvSpPr>
        <p:spPr>
          <a:xfrm>
            <a:off x="1120866" y="1474592"/>
            <a:ext cx="3105446" cy="3688423"/>
          </a:xfrm>
          <a:prstGeom prst="round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85" name="Google Shape;285;p25"/>
          <p:cNvSpPr txBox="1">
            <a:spLocks noGrp="1"/>
          </p:cNvSpPr>
          <p:nvPr>
            <p:ph type="body" idx="2"/>
          </p:nvPr>
        </p:nvSpPr>
        <p:spPr>
          <a:xfrm>
            <a:off x="1470383" y="2894477"/>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86" name="Google Shape;286;p25"/>
          <p:cNvSpPr txBox="1">
            <a:spLocks noGrp="1"/>
          </p:cNvSpPr>
          <p:nvPr>
            <p:ph type="body" idx="3"/>
          </p:nvPr>
        </p:nvSpPr>
        <p:spPr>
          <a:xfrm>
            <a:off x="1470383" y="3325992"/>
            <a:ext cx="2387939" cy="1410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87" name="Google Shape;287;p25"/>
          <p:cNvSpPr>
            <a:spLocks noGrp="1"/>
          </p:cNvSpPr>
          <p:nvPr>
            <p:ph type="pic" idx="4"/>
          </p:nvPr>
        </p:nvSpPr>
        <p:spPr>
          <a:xfrm>
            <a:off x="1470383" y="1864043"/>
            <a:ext cx="909638" cy="911225"/>
          </a:xfrm>
          <a:prstGeom prst="rect">
            <a:avLst/>
          </a:prstGeom>
          <a:noFill/>
          <a:ln>
            <a:noFill/>
          </a:ln>
        </p:spPr>
      </p:sp>
      <p:sp>
        <p:nvSpPr>
          <p:cNvPr id="288" name="Google Shape;288;p25"/>
          <p:cNvSpPr/>
          <p:nvPr/>
        </p:nvSpPr>
        <p:spPr>
          <a:xfrm>
            <a:off x="4521988" y="1474592"/>
            <a:ext cx="3105446" cy="3688423"/>
          </a:xfrm>
          <a:prstGeom prst="round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89" name="Google Shape;289;p25"/>
          <p:cNvSpPr txBox="1">
            <a:spLocks noGrp="1"/>
          </p:cNvSpPr>
          <p:nvPr>
            <p:ph type="body" idx="5"/>
          </p:nvPr>
        </p:nvSpPr>
        <p:spPr>
          <a:xfrm>
            <a:off x="4871505" y="2894477"/>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90" name="Google Shape;290;p25"/>
          <p:cNvSpPr txBox="1">
            <a:spLocks noGrp="1"/>
          </p:cNvSpPr>
          <p:nvPr>
            <p:ph type="body" idx="6"/>
          </p:nvPr>
        </p:nvSpPr>
        <p:spPr>
          <a:xfrm>
            <a:off x="4871505" y="3325992"/>
            <a:ext cx="2387939" cy="1410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91" name="Google Shape;291;p25"/>
          <p:cNvSpPr>
            <a:spLocks noGrp="1"/>
          </p:cNvSpPr>
          <p:nvPr>
            <p:ph type="pic" idx="7"/>
          </p:nvPr>
        </p:nvSpPr>
        <p:spPr>
          <a:xfrm>
            <a:off x="4871505" y="1864043"/>
            <a:ext cx="909638" cy="911225"/>
          </a:xfrm>
          <a:prstGeom prst="rect">
            <a:avLst/>
          </a:prstGeom>
          <a:noFill/>
          <a:ln>
            <a:noFill/>
          </a:ln>
        </p:spPr>
      </p:sp>
      <p:sp>
        <p:nvSpPr>
          <p:cNvPr id="292" name="Google Shape;292;p25"/>
          <p:cNvSpPr/>
          <p:nvPr/>
        </p:nvSpPr>
        <p:spPr>
          <a:xfrm>
            <a:off x="7923110" y="1474592"/>
            <a:ext cx="3105446" cy="3688423"/>
          </a:xfrm>
          <a:prstGeom prst="round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293" name="Google Shape;293;p25"/>
          <p:cNvSpPr txBox="1">
            <a:spLocks noGrp="1"/>
          </p:cNvSpPr>
          <p:nvPr>
            <p:ph type="body" idx="8"/>
          </p:nvPr>
        </p:nvSpPr>
        <p:spPr>
          <a:xfrm>
            <a:off x="8272627" y="2894477"/>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94" name="Google Shape;294;p25"/>
          <p:cNvSpPr txBox="1">
            <a:spLocks noGrp="1"/>
          </p:cNvSpPr>
          <p:nvPr>
            <p:ph type="body" idx="9"/>
          </p:nvPr>
        </p:nvSpPr>
        <p:spPr>
          <a:xfrm>
            <a:off x="8272627" y="3325992"/>
            <a:ext cx="2387939" cy="1410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295" name="Google Shape;295;p25"/>
          <p:cNvSpPr>
            <a:spLocks noGrp="1"/>
          </p:cNvSpPr>
          <p:nvPr>
            <p:ph type="pic" idx="13"/>
          </p:nvPr>
        </p:nvSpPr>
        <p:spPr>
          <a:xfrm>
            <a:off x="8272627" y="1864043"/>
            <a:ext cx="909638" cy="911225"/>
          </a:xfrm>
          <a:prstGeom prst="rect">
            <a:avLst/>
          </a:prstGeom>
          <a:noFill/>
          <a:ln>
            <a:noFill/>
          </a:ln>
        </p:spPr>
      </p:sp>
      <p:sp>
        <p:nvSpPr>
          <p:cNvPr id="296" name="Google Shape;296;p25"/>
          <p:cNvSpPr txBox="1">
            <a:spLocks noGrp="1"/>
          </p:cNvSpPr>
          <p:nvPr>
            <p:ph type="subTitle" idx="14"/>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297" name="Google Shape;297;p25"/>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8" name="Google Shape;298;p25"/>
          <p:cNvSpPr txBox="1">
            <a:spLocks noGrp="1"/>
          </p:cNvSpPr>
          <p:nvPr>
            <p:ph type="body" idx="15"/>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299" name="Google Shape;299;p25"/>
          <p:cNvPicPr preferRelativeResize="0"/>
          <p:nvPr/>
        </p:nvPicPr>
        <p:blipFill rotWithShape="1">
          <a:blip r:embed="rId4">
            <a:alphaModFix/>
          </a:blip>
          <a:srcRect t="54776" r="51880"/>
          <a:stretch/>
        </p:blipFill>
        <p:spPr>
          <a:xfrm>
            <a:off x="9637497" y="-14748"/>
            <a:ext cx="2554503" cy="2400721"/>
          </a:xfrm>
          <a:prstGeom prst="rect">
            <a:avLst/>
          </a:prstGeom>
          <a:noFill/>
          <a:ln>
            <a:noFill/>
          </a:ln>
        </p:spPr>
      </p:pic>
      <p:pic>
        <p:nvPicPr>
          <p:cNvPr id="300" name="Google Shape;300;p25"/>
          <p:cNvPicPr preferRelativeResize="0"/>
          <p:nvPr/>
        </p:nvPicPr>
        <p:blipFill rotWithShape="1">
          <a:blip r:embed="rId5">
            <a:alphaModFix/>
          </a:blip>
          <a:srcRect l="19258" t="76438" r="-1891" b="-5975"/>
          <a:stretch/>
        </p:blipFill>
        <p:spPr>
          <a:xfrm rot="5400000">
            <a:off x="9200196" y="2535674"/>
            <a:ext cx="4944470" cy="1039138"/>
          </a:xfrm>
          <a:prstGeom prst="rect">
            <a:avLst/>
          </a:prstGeom>
          <a:noFill/>
          <a:ln>
            <a:noFill/>
          </a:ln>
        </p:spPr>
      </p:pic>
      <p:pic>
        <p:nvPicPr>
          <p:cNvPr id="301" name="Google Shape;301;p25"/>
          <p:cNvPicPr preferRelativeResize="0"/>
          <p:nvPr/>
        </p:nvPicPr>
        <p:blipFill rotWithShape="1">
          <a:blip r:embed="rId6">
            <a:alphaModFix/>
          </a:blip>
          <a:srcRect l="45299" t="-19815" r="-6395" b="85046"/>
          <a:stretch/>
        </p:blipFill>
        <p:spPr>
          <a:xfrm rot="5400000">
            <a:off x="-1253469" y="2653480"/>
            <a:ext cx="4748670" cy="223981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CARDS &amp; BLUE BOX">
  <p:cSld name="1_CARDS &amp; BLUE BOX">
    <p:spTree>
      <p:nvGrpSpPr>
        <p:cNvPr id="1" name="Shape 302"/>
        <p:cNvGrpSpPr/>
        <p:nvPr/>
      </p:nvGrpSpPr>
      <p:grpSpPr>
        <a:xfrm>
          <a:off x="0" y="0"/>
          <a:ext cx="0" cy="0"/>
          <a:chOff x="0" y="0"/>
          <a:chExt cx="0" cy="0"/>
        </a:xfrm>
      </p:grpSpPr>
      <p:pic>
        <p:nvPicPr>
          <p:cNvPr id="303" name="Google Shape;303;p26"/>
          <p:cNvPicPr preferRelativeResize="0"/>
          <p:nvPr/>
        </p:nvPicPr>
        <p:blipFill rotWithShape="1">
          <a:blip r:embed="rId2">
            <a:alphaModFix/>
          </a:blip>
          <a:srcRect l="49665" t="50000"/>
          <a:stretch/>
        </p:blipFill>
        <p:spPr>
          <a:xfrm>
            <a:off x="0" y="0"/>
            <a:ext cx="828881" cy="823382"/>
          </a:xfrm>
          <a:prstGeom prst="rect">
            <a:avLst/>
          </a:prstGeom>
          <a:noFill/>
          <a:ln>
            <a:noFill/>
          </a:ln>
        </p:spPr>
      </p:pic>
      <p:pic>
        <p:nvPicPr>
          <p:cNvPr id="304" name="Google Shape;304;p26"/>
          <p:cNvPicPr preferRelativeResize="0"/>
          <p:nvPr/>
        </p:nvPicPr>
        <p:blipFill rotWithShape="1">
          <a:blip r:embed="rId3">
            <a:alphaModFix/>
          </a:blip>
          <a:srcRect l="27561" t="28338" r="69454" b="30200"/>
          <a:stretch/>
        </p:blipFill>
        <p:spPr>
          <a:xfrm>
            <a:off x="0" y="0"/>
            <a:ext cx="792479" cy="6892910"/>
          </a:xfrm>
          <a:prstGeom prst="rect">
            <a:avLst/>
          </a:prstGeom>
          <a:noFill/>
          <a:ln>
            <a:noFill/>
          </a:ln>
        </p:spPr>
      </p:pic>
      <p:sp>
        <p:nvSpPr>
          <p:cNvPr id="305" name="Google Shape;305;p26"/>
          <p:cNvSpPr txBox="1">
            <a:spLocks noGrp="1"/>
          </p:cNvSpPr>
          <p:nvPr>
            <p:ph type="body" idx="1"/>
          </p:nvPr>
        </p:nvSpPr>
        <p:spPr>
          <a:xfrm>
            <a:off x="1230277" y="3179290"/>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06" name="Google Shape;306;p26"/>
          <p:cNvSpPr txBox="1">
            <a:spLocks noGrp="1"/>
          </p:cNvSpPr>
          <p:nvPr>
            <p:ph type="body" idx="2"/>
          </p:nvPr>
        </p:nvSpPr>
        <p:spPr>
          <a:xfrm>
            <a:off x="1230277" y="3610805"/>
            <a:ext cx="2387939" cy="1410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07" name="Google Shape;307;p26"/>
          <p:cNvSpPr>
            <a:spLocks noGrp="1"/>
          </p:cNvSpPr>
          <p:nvPr>
            <p:ph type="pic" idx="3"/>
          </p:nvPr>
        </p:nvSpPr>
        <p:spPr>
          <a:xfrm>
            <a:off x="1969427" y="2148856"/>
            <a:ext cx="909638" cy="911225"/>
          </a:xfrm>
          <a:prstGeom prst="rect">
            <a:avLst/>
          </a:prstGeom>
          <a:noFill/>
          <a:ln>
            <a:noFill/>
          </a:ln>
        </p:spPr>
      </p:sp>
      <p:sp>
        <p:nvSpPr>
          <p:cNvPr id="308" name="Google Shape;308;p26"/>
          <p:cNvSpPr txBox="1">
            <a:spLocks noGrp="1"/>
          </p:cNvSpPr>
          <p:nvPr>
            <p:ph type="body" idx="4"/>
          </p:nvPr>
        </p:nvSpPr>
        <p:spPr>
          <a:xfrm>
            <a:off x="3793595" y="3179290"/>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09" name="Google Shape;309;p26"/>
          <p:cNvSpPr txBox="1">
            <a:spLocks noGrp="1"/>
          </p:cNvSpPr>
          <p:nvPr>
            <p:ph type="body" idx="5"/>
          </p:nvPr>
        </p:nvSpPr>
        <p:spPr>
          <a:xfrm>
            <a:off x="3793595" y="3610805"/>
            <a:ext cx="2387939" cy="1410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10" name="Google Shape;310;p26"/>
          <p:cNvSpPr>
            <a:spLocks noGrp="1"/>
          </p:cNvSpPr>
          <p:nvPr>
            <p:ph type="pic" idx="6"/>
          </p:nvPr>
        </p:nvSpPr>
        <p:spPr>
          <a:xfrm>
            <a:off x="4532745" y="2148856"/>
            <a:ext cx="909638" cy="911225"/>
          </a:xfrm>
          <a:prstGeom prst="rect">
            <a:avLst/>
          </a:prstGeom>
          <a:noFill/>
          <a:ln>
            <a:noFill/>
          </a:ln>
        </p:spPr>
      </p:sp>
      <p:sp>
        <p:nvSpPr>
          <p:cNvPr id="311" name="Google Shape;311;p26"/>
          <p:cNvSpPr txBox="1">
            <a:spLocks noGrp="1"/>
          </p:cNvSpPr>
          <p:nvPr>
            <p:ph type="body" idx="7"/>
          </p:nvPr>
        </p:nvSpPr>
        <p:spPr>
          <a:xfrm>
            <a:off x="6356913" y="3179290"/>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12" name="Google Shape;312;p26"/>
          <p:cNvSpPr txBox="1">
            <a:spLocks noGrp="1"/>
          </p:cNvSpPr>
          <p:nvPr>
            <p:ph type="body" idx="8"/>
          </p:nvPr>
        </p:nvSpPr>
        <p:spPr>
          <a:xfrm>
            <a:off x="6356913" y="3610805"/>
            <a:ext cx="2387939" cy="1410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13" name="Google Shape;313;p26"/>
          <p:cNvSpPr>
            <a:spLocks noGrp="1"/>
          </p:cNvSpPr>
          <p:nvPr>
            <p:ph type="pic" idx="9"/>
          </p:nvPr>
        </p:nvSpPr>
        <p:spPr>
          <a:xfrm>
            <a:off x="7096063" y="2148856"/>
            <a:ext cx="909638" cy="911225"/>
          </a:xfrm>
          <a:prstGeom prst="rect">
            <a:avLst/>
          </a:prstGeom>
          <a:noFill/>
          <a:ln>
            <a:noFill/>
          </a:ln>
        </p:spPr>
      </p:sp>
      <p:sp>
        <p:nvSpPr>
          <p:cNvPr id="314" name="Google Shape;314;p26"/>
          <p:cNvSpPr txBox="1">
            <a:spLocks noGrp="1"/>
          </p:cNvSpPr>
          <p:nvPr>
            <p:ph type="body" idx="13"/>
          </p:nvPr>
        </p:nvSpPr>
        <p:spPr>
          <a:xfrm>
            <a:off x="8920231" y="3179290"/>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1" i="0" u="none" strike="noStrike" cap="none">
                <a:solidFill>
                  <a:srgbClr val="3C403E"/>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15" name="Google Shape;315;p26"/>
          <p:cNvSpPr txBox="1">
            <a:spLocks noGrp="1"/>
          </p:cNvSpPr>
          <p:nvPr>
            <p:ph type="body" idx="14"/>
          </p:nvPr>
        </p:nvSpPr>
        <p:spPr>
          <a:xfrm>
            <a:off x="8920231" y="3610805"/>
            <a:ext cx="2387939" cy="1410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C403E"/>
              </a:buClr>
              <a:buSzPts val="1600"/>
              <a:buFont typeface="Arial"/>
              <a:buNone/>
              <a:defRPr sz="1600" b="0" i="0" u="none" strike="noStrike" cap="none">
                <a:solidFill>
                  <a:srgbClr val="3C403E"/>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16" name="Google Shape;316;p26"/>
          <p:cNvSpPr>
            <a:spLocks noGrp="1"/>
          </p:cNvSpPr>
          <p:nvPr>
            <p:ph type="pic" idx="15"/>
          </p:nvPr>
        </p:nvSpPr>
        <p:spPr>
          <a:xfrm>
            <a:off x="9659381" y="2148856"/>
            <a:ext cx="909638" cy="911225"/>
          </a:xfrm>
          <a:prstGeom prst="rect">
            <a:avLst/>
          </a:prstGeom>
          <a:noFill/>
          <a:ln>
            <a:noFill/>
          </a:ln>
        </p:spPr>
      </p:sp>
      <p:sp>
        <p:nvSpPr>
          <p:cNvPr id="317" name="Google Shape;317;p26"/>
          <p:cNvSpPr txBox="1">
            <a:spLocks noGrp="1"/>
          </p:cNvSpPr>
          <p:nvPr>
            <p:ph type="body" idx="16"/>
          </p:nvPr>
        </p:nvSpPr>
        <p:spPr>
          <a:xfrm>
            <a:off x="1260671" y="5532709"/>
            <a:ext cx="9907691" cy="459259"/>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90000"/>
              </a:lnSpc>
              <a:spcBef>
                <a:spcPts val="1000"/>
              </a:spcBef>
              <a:spcAft>
                <a:spcPts val="0"/>
              </a:spcAft>
              <a:buClr>
                <a:srgbClr val="27B2DE"/>
              </a:buClr>
              <a:buSzPts val="1800"/>
              <a:buFont typeface="Arial"/>
              <a:buNone/>
              <a:defRPr sz="1800" b="1" i="0" u="none" strike="noStrike" cap="none">
                <a:solidFill>
                  <a:srgbClr val="27B2DE"/>
                </a:solidFill>
                <a:latin typeface="Titillium Web"/>
                <a:ea typeface="Titillium Web"/>
                <a:cs typeface="Titillium Web"/>
                <a:sym typeface="Titillium Web"/>
              </a:defRPr>
            </a:lvl1pPr>
            <a:lvl2pPr marL="914400" marR="0" lvl="1" indent="-381000" algn="ctr"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2pPr>
            <a:lvl3pPr marL="1371600" marR="0" lvl="2" indent="-355600" algn="ctr"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3pPr>
            <a:lvl4pPr marL="1828800" marR="0" lvl="3" indent="-342900" algn="ctr"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4pPr>
            <a:lvl5pPr marL="2286000" marR="0" lvl="4" indent="-342900" algn="ctr"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18" name="Google Shape;318;p26"/>
          <p:cNvSpPr txBox="1">
            <a:spLocks noGrp="1"/>
          </p:cNvSpPr>
          <p:nvPr>
            <p:ph type="subTitle" idx="17"/>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319" name="Google Shape;319;p26"/>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0" name="Google Shape;320;p26"/>
          <p:cNvSpPr txBox="1">
            <a:spLocks noGrp="1"/>
          </p:cNvSpPr>
          <p:nvPr>
            <p:ph type="body" idx="18"/>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321" name="Google Shape;321;p26"/>
          <p:cNvPicPr preferRelativeResize="0"/>
          <p:nvPr/>
        </p:nvPicPr>
        <p:blipFill rotWithShape="1">
          <a:blip r:embed="rId4">
            <a:alphaModFix/>
          </a:blip>
          <a:srcRect l="49902" t="19976" r="-10998" b="45254"/>
          <a:stretch/>
        </p:blipFill>
        <p:spPr>
          <a:xfrm rot="5400000">
            <a:off x="8716044" y="1236140"/>
            <a:ext cx="4748670" cy="2239817"/>
          </a:xfrm>
          <a:prstGeom prst="rect">
            <a:avLst/>
          </a:prstGeom>
          <a:noFill/>
          <a:ln>
            <a:noFill/>
          </a:ln>
        </p:spPr>
      </p:pic>
      <p:pic>
        <p:nvPicPr>
          <p:cNvPr id="322" name="Google Shape;322;p26"/>
          <p:cNvPicPr preferRelativeResize="0"/>
          <p:nvPr/>
        </p:nvPicPr>
        <p:blipFill rotWithShape="1">
          <a:blip r:embed="rId5">
            <a:alphaModFix/>
          </a:blip>
          <a:srcRect l="58326" b="68565"/>
          <a:stretch/>
        </p:blipFill>
        <p:spPr>
          <a:xfrm>
            <a:off x="-1" y="4702181"/>
            <a:ext cx="2858037" cy="2155819"/>
          </a:xfrm>
          <a:prstGeom prst="rect">
            <a:avLst/>
          </a:prstGeom>
          <a:noFill/>
          <a:ln>
            <a:noFill/>
          </a:ln>
        </p:spPr>
      </p:pic>
      <p:pic>
        <p:nvPicPr>
          <p:cNvPr id="323" name="Google Shape;323;p26"/>
          <p:cNvPicPr preferRelativeResize="0"/>
          <p:nvPr/>
        </p:nvPicPr>
        <p:blipFill rotWithShape="1">
          <a:blip r:embed="rId6">
            <a:alphaModFix/>
          </a:blip>
          <a:srcRect/>
          <a:stretch/>
        </p:blipFill>
        <p:spPr>
          <a:xfrm>
            <a:off x="11363118" y="142678"/>
            <a:ext cx="645687" cy="26903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HITE FREE CONTENT">
  <p:cSld name="WHITE FREE CONTEN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l="49665" t="50000"/>
          <a:stretch/>
        </p:blipFill>
        <p:spPr>
          <a:xfrm>
            <a:off x="0" y="0"/>
            <a:ext cx="828881" cy="823382"/>
          </a:xfrm>
          <a:prstGeom prst="rect">
            <a:avLst/>
          </a:prstGeom>
          <a:noFill/>
          <a:ln>
            <a:noFill/>
          </a:ln>
        </p:spPr>
      </p:pic>
      <p:pic>
        <p:nvPicPr>
          <p:cNvPr id="32" name="Google Shape;32;p7"/>
          <p:cNvPicPr preferRelativeResize="0"/>
          <p:nvPr/>
        </p:nvPicPr>
        <p:blipFill rotWithShape="1">
          <a:blip r:embed="rId3">
            <a:alphaModFix/>
          </a:blip>
          <a:srcRect l="27561" t="28338" r="69454" b="30200"/>
          <a:stretch/>
        </p:blipFill>
        <p:spPr>
          <a:xfrm>
            <a:off x="0" y="0"/>
            <a:ext cx="792479" cy="6892910"/>
          </a:xfrm>
          <a:prstGeom prst="rect">
            <a:avLst/>
          </a:prstGeom>
          <a:noFill/>
          <a:ln>
            <a:noFill/>
          </a:ln>
        </p:spPr>
      </p:pic>
      <p:sp>
        <p:nvSpPr>
          <p:cNvPr id="33" name="Google Shape;33;p7"/>
          <p:cNvSpPr txBox="1">
            <a:spLocks noGrp="1"/>
          </p:cNvSpPr>
          <p:nvPr>
            <p:ph type="subTitle" idx="1"/>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34" name="Google Shape;34;p7"/>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7"/>
          <p:cNvSpPr txBox="1">
            <a:spLocks noGrp="1"/>
          </p:cNvSpPr>
          <p:nvPr>
            <p:ph type="body" idx="2"/>
          </p:nvPr>
        </p:nvSpPr>
        <p:spPr>
          <a:xfrm>
            <a:off x="841897" y="1767252"/>
            <a:ext cx="10174289" cy="4040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1000"/>
              </a:spcBef>
              <a:spcAft>
                <a:spcPts val="0"/>
              </a:spcAft>
              <a:buClr>
                <a:schemeClr val="dk1"/>
              </a:buClr>
              <a:buSzPts val="600"/>
              <a:buFont typeface="Arial"/>
              <a:buNone/>
              <a:defRPr sz="1200" b="0" i="0" u="none" strike="noStrike" cap="none">
                <a:solidFill>
                  <a:schemeClr val="dk1"/>
                </a:solidFill>
                <a:latin typeface="Roboto"/>
                <a:ea typeface="Roboto"/>
                <a:cs typeface="Roboto"/>
                <a:sym typeface="Roboto"/>
              </a:defRPr>
            </a:lvl1pPr>
            <a:lvl2pPr marL="914400" marR="0" lvl="1"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2pPr>
            <a:lvl3pPr marL="1371600" marR="0" lvl="2"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3pPr>
            <a:lvl4pPr marL="1828800" marR="0" lvl="3"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4pPr>
            <a:lvl5pPr marL="2286000" marR="0" lvl="4"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6" name="Google Shape;36;p7"/>
          <p:cNvSpPr txBox="1">
            <a:spLocks noGrp="1"/>
          </p:cNvSpPr>
          <p:nvPr>
            <p:ph type="body" idx="3"/>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37" name="Google Shape;37;p7"/>
          <p:cNvPicPr preferRelativeResize="0"/>
          <p:nvPr/>
        </p:nvPicPr>
        <p:blipFill rotWithShape="1">
          <a:blip r:embed="rId4">
            <a:alphaModFix/>
          </a:blip>
          <a:srcRect t="21670" r="47566" b="8067"/>
          <a:stretch/>
        </p:blipFill>
        <p:spPr>
          <a:xfrm>
            <a:off x="8721129" y="0"/>
            <a:ext cx="3470871" cy="6858000"/>
          </a:xfrm>
          <a:prstGeom prst="rect">
            <a:avLst/>
          </a:prstGeom>
          <a:noFill/>
          <a:ln>
            <a:noFill/>
          </a:ln>
        </p:spPr>
      </p:pic>
      <p:pic>
        <p:nvPicPr>
          <p:cNvPr id="38" name="Google Shape;38;p7"/>
          <p:cNvPicPr preferRelativeResize="0"/>
          <p:nvPr/>
        </p:nvPicPr>
        <p:blipFill rotWithShape="1">
          <a:blip r:embed="rId5">
            <a:alphaModFix/>
          </a:blip>
          <a:srcRect r="43181" b="15847"/>
          <a:stretch/>
        </p:blipFill>
        <p:spPr>
          <a:xfrm>
            <a:off x="10308629" y="4068580"/>
            <a:ext cx="1883371" cy="2789420"/>
          </a:xfrm>
          <a:prstGeom prst="rect">
            <a:avLst/>
          </a:prstGeom>
          <a:noFill/>
          <a:ln>
            <a:noFill/>
          </a:ln>
        </p:spPr>
      </p:pic>
      <p:sp>
        <p:nvSpPr>
          <p:cNvPr id="39" name="Google Shape;39;p7"/>
          <p:cNvSpPr txBox="1"/>
          <p:nvPr/>
        </p:nvSpPr>
        <p:spPr>
          <a:xfrm>
            <a:off x="11396748" y="6567714"/>
            <a:ext cx="728749" cy="215444"/>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fld id="{00000000-1234-1234-1234-123412341234}" type="slidenum">
              <a:rPr lang="es-ES" sz="800" b="0" i="0" u="none" strike="noStrike" cap="none">
                <a:solidFill>
                  <a:schemeClr val="lt1"/>
                </a:solidFill>
                <a:latin typeface="Titillium Web ExtraLight"/>
                <a:ea typeface="Titillium Web ExtraLight"/>
                <a:cs typeface="Titillium Web ExtraLight"/>
                <a:sym typeface="Titillium Web ExtraLight"/>
              </a:rPr>
              <a:t>‹Nº›</a:t>
            </a:fld>
            <a:endParaRPr sz="800" b="0" i="0" u="none" strike="noStrike" cap="none">
              <a:solidFill>
                <a:schemeClr val="lt1"/>
              </a:solidFill>
              <a:latin typeface="Titillium Web ExtraLight"/>
              <a:ea typeface="Titillium Web ExtraLight"/>
              <a:cs typeface="Titillium Web ExtraLight"/>
              <a:sym typeface="Titillium Web ExtraLight"/>
            </a:endParaRPr>
          </a:p>
        </p:txBody>
      </p:sp>
      <p:cxnSp>
        <p:nvCxnSpPr>
          <p:cNvPr id="40" name="Google Shape;40;p7"/>
          <p:cNvCxnSpPr/>
          <p:nvPr/>
        </p:nvCxnSpPr>
        <p:spPr>
          <a:xfrm rot="10800000">
            <a:off x="11638919" y="6540082"/>
            <a:ext cx="405727"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RROW">
  <p:cSld name="ARROW">
    <p:spTree>
      <p:nvGrpSpPr>
        <p:cNvPr id="1" name="Shape 324"/>
        <p:cNvGrpSpPr/>
        <p:nvPr/>
      </p:nvGrpSpPr>
      <p:grpSpPr>
        <a:xfrm>
          <a:off x="0" y="0"/>
          <a:ext cx="0" cy="0"/>
          <a:chOff x="0" y="0"/>
          <a:chExt cx="0" cy="0"/>
        </a:xfrm>
      </p:grpSpPr>
      <p:pic>
        <p:nvPicPr>
          <p:cNvPr id="325" name="Google Shape;325;p27"/>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326" name="Google Shape;326;p27"/>
          <p:cNvSpPr/>
          <p:nvPr/>
        </p:nvSpPr>
        <p:spPr>
          <a:xfrm flipH="1">
            <a:off x="-4" y="1360449"/>
            <a:ext cx="11095465" cy="5040351"/>
          </a:xfrm>
          <a:prstGeom prst="round1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27" name="Google Shape;327;p27"/>
          <p:cNvSpPr/>
          <p:nvPr/>
        </p:nvSpPr>
        <p:spPr>
          <a:xfrm>
            <a:off x="529851" y="181970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28" name="Google Shape;328;p27"/>
          <p:cNvSpPr txBox="1">
            <a:spLocks noGrp="1"/>
          </p:cNvSpPr>
          <p:nvPr>
            <p:ph type="body" idx="1"/>
          </p:nvPr>
        </p:nvSpPr>
        <p:spPr>
          <a:xfrm>
            <a:off x="879368" y="2160555"/>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29" name="Google Shape;329;p27"/>
          <p:cNvSpPr txBox="1">
            <a:spLocks noGrp="1"/>
          </p:cNvSpPr>
          <p:nvPr>
            <p:ph type="body" idx="2"/>
          </p:nvPr>
        </p:nvSpPr>
        <p:spPr>
          <a:xfrm>
            <a:off x="879368" y="259207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30" name="Google Shape;330;p27"/>
          <p:cNvSpPr/>
          <p:nvPr/>
        </p:nvSpPr>
        <p:spPr>
          <a:xfrm>
            <a:off x="3930973" y="181970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31" name="Google Shape;331;p27"/>
          <p:cNvSpPr txBox="1">
            <a:spLocks noGrp="1"/>
          </p:cNvSpPr>
          <p:nvPr>
            <p:ph type="body" idx="3"/>
          </p:nvPr>
        </p:nvSpPr>
        <p:spPr>
          <a:xfrm>
            <a:off x="4280490" y="2160555"/>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32" name="Google Shape;332;p27"/>
          <p:cNvSpPr txBox="1">
            <a:spLocks noGrp="1"/>
          </p:cNvSpPr>
          <p:nvPr>
            <p:ph type="body" idx="4"/>
          </p:nvPr>
        </p:nvSpPr>
        <p:spPr>
          <a:xfrm>
            <a:off x="4280490" y="259207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33" name="Google Shape;333;p27"/>
          <p:cNvSpPr/>
          <p:nvPr/>
        </p:nvSpPr>
        <p:spPr>
          <a:xfrm>
            <a:off x="7387851" y="181970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34" name="Google Shape;334;p27"/>
          <p:cNvSpPr txBox="1">
            <a:spLocks noGrp="1"/>
          </p:cNvSpPr>
          <p:nvPr>
            <p:ph type="body" idx="5"/>
          </p:nvPr>
        </p:nvSpPr>
        <p:spPr>
          <a:xfrm>
            <a:off x="7737368" y="2160555"/>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35" name="Google Shape;335;p27"/>
          <p:cNvSpPr txBox="1">
            <a:spLocks noGrp="1"/>
          </p:cNvSpPr>
          <p:nvPr>
            <p:ph type="body" idx="6"/>
          </p:nvPr>
        </p:nvSpPr>
        <p:spPr>
          <a:xfrm>
            <a:off x="7737368" y="259207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36" name="Google Shape;336;p27"/>
          <p:cNvSpPr/>
          <p:nvPr/>
        </p:nvSpPr>
        <p:spPr>
          <a:xfrm>
            <a:off x="529851" y="428412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37" name="Google Shape;337;p27"/>
          <p:cNvSpPr txBox="1">
            <a:spLocks noGrp="1"/>
          </p:cNvSpPr>
          <p:nvPr>
            <p:ph type="body" idx="7"/>
          </p:nvPr>
        </p:nvSpPr>
        <p:spPr>
          <a:xfrm>
            <a:off x="879368" y="4624975"/>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38" name="Google Shape;338;p27"/>
          <p:cNvSpPr txBox="1">
            <a:spLocks noGrp="1"/>
          </p:cNvSpPr>
          <p:nvPr>
            <p:ph type="body" idx="8"/>
          </p:nvPr>
        </p:nvSpPr>
        <p:spPr>
          <a:xfrm>
            <a:off x="879368" y="505649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39" name="Google Shape;339;p27"/>
          <p:cNvSpPr/>
          <p:nvPr/>
        </p:nvSpPr>
        <p:spPr>
          <a:xfrm>
            <a:off x="3930973" y="428412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40" name="Google Shape;340;p27"/>
          <p:cNvSpPr txBox="1">
            <a:spLocks noGrp="1"/>
          </p:cNvSpPr>
          <p:nvPr>
            <p:ph type="body" idx="9"/>
          </p:nvPr>
        </p:nvSpPr>
        <p:spPr>
          <a:xfrm>
            <a:off x="4280490" y="4624975"/>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41" name="Google Shape;341;p27"/>
          <p:cNvSpPr txBox="1">
            <a:spLocks noGrp="1"/>
          </p:cNvSpPr>
          <p:nvPr>
            <p:ph type="body" idx="13"/>
          </p:nvPr>
        </p:nvSpPr>
        <p:spPr>
          <a:xfrm>
            <a:off x="4280490" y="505649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42" name="Google Shape;342;p27"/>
          <p:cNvSpPr/>
          <p:nvPr/>
        </p:nvSpPr>
        <p:spPr>
          <a:xfrm>
            <a:off x="7387851" y="428412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43" name="Google Shape;343;p27"/>
          <p:cNvSpPr txBox="1">
            <a:spLocks noGrp="1"/>
          </p:cNvSpPr>
          <p:nvPr>
            <p:ph type="body" idx="14"/>
          </p:nvPr>
        </p:nvSpPr>
        <p:spPr>
          <a:xfrm>
            <a:off x="7737368" y="4624975"/>
            <a:ext cx="2387939" cy="4222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44" name="Google Shape;344;p27"/>
          <p:cNvSpPr txBox="1">
            <a:spLocks noGrp="1"/>
          </p:cNvSpPr>
          <p:nvPr>
            <p:ph type="body" idx="15"/>
          </p:nvPr>
        </p:nvSpPr>
        <p:spPr>
          <a:xfrm>
            <a:off x="7737368" y="505649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45" name="Google Shape;345;p27"/>
          <p:cNvSpPr txBox="1">
            <a:spLocks noGrp="1"/>
          </p:cNvSpPr>
          <p:nvPr>
            <p:ph type="subTitle" idx="16"/>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346" name="Google Shape;346;p27"/>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7" name="Google Shape;347;p27"/>
          <p:cNvSpPr txBox="1">
            <a:spLocks noGrp="1"/>
          </p:cNvSpPr>
          <p:nvPr>
            <p:ph type="body" idx="17"/>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ARROW">
  <p:cSld name="1_ARROW">
    <p:spTree>
      <p:nvGrpSpPr>
        <p:cNvPr id="1" name="Shape 348"/>
        <p:cNvGrpSpPr/>
        <p:nvPr/>
      </p:nvGrpSpPr>
      <p:grpSpPr>
        <a:xfrm>
          <a:off x="0" y="0"/>
          <a:ext cx="0" cy="0"/>
          <a:chOff x="0" y="0"/>
          <a:chExt cx="0" cy="0"/>
        </a:xfrm>
      </p:grpSpPr>
      <p:pic>
        <p:nvPicPr>
          <p:cNvPr id="349" name="Google Shape;349;p28"/>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350" name="Google Shape;350;p28"/>
          <p:cNvSpPr/>
          <p:nvPr/>
        </p:nvSpPr>
        <p:spPr>
          <a:xfrm flipH="1">
            <a:off x="-4" y="1360449"/>
            <a:ext cx="11095465" cy="5129561"/>
          </a:xfrm>
          <a:prstGeom prst="round1Rect">
            <a:avLst>
              <a:gd name="adj" fmla="val 16667"/>
            </a:avLst>
          </a:prstGeom>
          <a:solidFill>
            <a:srgbClr val="02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51" name="Google Shape;351;p28"/>
          <p:cNvSpPr/>
          <p:nvPr/>
        </p:nvSpPr>
        <p:spPr>
          <a:xfrm>
            <a:off x="529851" y="181970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52" name="Google Shape;352;p28"/>
          <p:cNvSpPr txBox="1">
            <a:spLocks noGrp="1"/>
          </p:cNvSpPr>
          <p:nvPr>
            <p:ph type="body" idx="1"/>
          </p:nvPr>
        </p:nvSpPr>
        <p:spPr>
          <a:xfrm>
            <a:off x="879368" y="259207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53" name="Google Shape;353;p28"/>
          <p:cNvSpPr/>
          <p:nvPr/>
        </p:nvSpPr>
        <p:spPr>
          <a:xfrm>
            <a:off x="3930973" y="181970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54" name="Google Shape;354;p28"/>
          <p:cNvSpPr txBox="1">
            <a:spLocks noGrp="1"/>
          </p:cNvSpPr>
          <p:nvPr>
            <p:ph type="body" idx="2"/>
          </p:nvPr>
        </p:nvSpPr>
        <p:spPr>
          <a:xfrm>
            <a:off x="4280490" y="259207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55" name="Google Shape;355;p28"/>
          <p:cNvSpPr/>
          <p:nvPr/>
        </p:nvSpPr>
        <p:spPr>
          <a:xfrm>
            <a:off x="7387851" y="181970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56" name="Google Shape;356;p28"/>
          <p:cNvSpPr txBox="1">
            <a:spLocks noGrp="1"/>
          </p:cNvSpPr>
          <p:nvPr>
            <p:ph type="body" idx="3"/>
          </p:nvPr>
        </p:nvSpPr>
        <p:spPr>
          <a:xfrm>
            <a:off x="7737368" y="259207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57" name="Google Shape;357;p28"/>
          <p:cNvSpPr/>
          <p:nvPr/>
        </p:nvSpPr>
        <p:spPr>
          <a:xfrm>
            <a:off x="529851" y="428412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58" name="Google Shape;358;p28"/>
          <p:cNvSpPr txBox="1">
            <a:spLocks noGrp="1"/>
          </p:cNvSpPr>
          <p:nvPr>
            <p:ph type="body" idx="4"/>
          </p:nvPr>
        </p:nvSpPr>
        <p:spPr>
          <a:xfrm>
            <a:off x="879368" y="505649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59" name="Google Shape;359;p28"/>
          <p:cNvSpPr/>
          <p:nvPr/>
        </p:nvSpPr>
        <p:spPr>
          <a:xfrm>
            <a:off x="3930973" y="428412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60" name="Google Shape;360;p28"/>
          <p:cNvSpPr txBox="1">
            <a:spLocks noGrp="1"/>
          </p:cNvSpPr>
          <p:nvPr>
            <p:ph type="body" idx="5"/>
          </p:nvPr>
        </p:nvSpPr>
        <p:spPr>
          <a:xfrm>
            <a:off x="4280490" y="505649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61" name="Google Shape;361;p28"/>
          <p:cNvSpPr/>
          <p:nvPr/>
        </p:nvSpPr>
        <p:spPr>
          <a:xfrm>
            <a:off x="7387851" y="4284128"/>
            <a:ext cx="3105446" cy="2205882"/>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62" name="Google Shape;362;p28"/>
          <p:cNvSpPr txBox="1">
            <a:spLocks noGrp="1"/>
          </p:cNvSpPr>
          <p:nvPr>
            <p:ph type="body" idx="6"/>
          </p:nvPr>
        </p:nvSpPr>
        <p:spPr>
          <a:xfrm>
            <a:off x="7737368" y="5056491"/>
            <a:ext cx="2387939" cy="106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2pPr>
            <a:lvl3pPr marL="1371600" marR="0" lvl="2"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3pPr>
            <a:lvl4pPr marL="1828800" marR="0" lvl="3"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4pPr>
            <a:lvl5pPr marL="2286000" marR="0" lvl="4" indent="-228600" algn="l" rtl="0">
              <a:lnSpc>
                <a:spcPct val="90000"/>
              </a:lnSpc>
              <a:spcBef>
                <a:spcPts val="500"/>
              </a:spcBef>
              <a:spcAft>
                <a:spcPts val="0"/>
              </a:spcAft>
              <a:buClr>
                <a:srgbClr val="27B2DE"/>
              </a:buClr>
              <a:buSzPts val="1800"/>
              <a:buFont typeface="Arial"/>
              <a:buNone/>
              <a:defRPr sz="1800" b="0" i="0" u="none" strike="noStrike" cap="none">
                <a:solidFill>
                  <a:srgbClr val="27B2DE"/>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63" name="Google Shape;363;p28"/>
          <p:cNvSpPr txBox="1">
            <a:spLocks noGrp="1"/>
          </p:cNvSpPr>
          <p:nvPr>
            <p:ph type="subTitle" idx="7"/>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364" name="Google Shape;364;p28"/>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28"/>
          <p:cNvSpPr txBox="1">
            <a:spLocks noGrp="1"/>
          </p:cNvSpPr>
          <p:nvPr>
            <p:ph type="body" idx="8"/>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66" name="Google Shape;366;p28"/>
          <p:cNvSpPr>
            <a:spLocks noGrp="1"/>
          </p:cNvSpPr>
          <p:nvPr>
            <p:ph type="pic" idx="9"/>
          </p:nvPr>
        </p:nvSpPr>
        <p:spPr>
          <a:xfrm>
            <a:off x="869208" y="2017558"/>
            <a:ext cx="573512" cy="574513"/>
          </a:xfrm>
          <a:prstGeom prst="rect">
            <a:avLst/>
          </a:prstGeom>
          <a:noFill/>
          <a:ln>
            <a:noFill/>
          </a:ln>
        </p:spPr>
      </p:sp>
      <p:sp>
        <p:nvSpPr>
          <p:cNvPr id="367" name="Google Shape;367;p28"/>
          <p:cNvSpPr>
            <a:spLocks noGrp="1"/>
          </p:cNvSpPr>
          <p:nvPr>
            <p:ph type="pic" idx="13"/>
          </p:nvPr>
        </p:nvSpPr>
        <p:spPr>
          <a:xfrm>
            <a:off x="4272808" y="2017558"/>
            <a:ext cx="573512" cy="574513"/>
          </a:xfrm>
          <a:prstGeom prst="rect">
            <a:avLst/>
          </a:prstGeom>
          <a:noFill/>
          <a:ln>
            <a:noFill/>
          </a:ln>
        </p:spPr>
      </p:sp>
      <p:sp>
        <p:nvSpPr>
          <p:cNvPr id="368" name="Google Shape;368;p28"/>
          <p:cNvSpPr>
            <a:spLocks noGrp="1"/>
          </p:cNvSpPr>
          <p:nvPr>
            <p:ph type="pic" idx="14"/>
          </p:nvPr>
        </p:nvSpPr>
        <p:spPr>
          <a:xfrm>
            <a:off x="7727208" y="2017558"/>
            <a:ext cx="573512" cy="574513"/>
          </a:xfrm>
          <a:prstGeom prst="rect">
            <a:avLst/>
          </a:prstGeom>
          <a:noFill/>
          <a:ln>
            <a:noFill/>
          </a:ln>
        </p:spPr>
      </p:sp>
      <p:sp>
        <p:nvSpPr>
          <p:cNvPr id="369" name="Google Shape;369;p28"/>
          <p:cNvSpPr>
            <a:spLocks noGrp="1"/>
          </p:cNvSpPr>
          <p:nvPr>
            <p:ph type="pic" idx="15"/>
          </p:nvPr>
        </p:nvSpPr>
        <p:spPr>
          <a:xfrm>
            <a:off x="869208" y="4476278"/>
            <a:ext cx="573512" cy="574513"/>
          </a:xfrm>
          <a:prstGeom prst="rect">
            <a:avLst/>
          </a:prstGeom>
          <a:noFill/>
          <a:ln>
            <a:noFill/>
          </a:ln>
        </p:spPr>
      </p:sp>
      <p:sp>
        <p:nvSpPr>
          <p:cNvPr id="370" name="Google Shape;370;p28"/>
          <p:cNvSpPr>
            <a:spLocks noGrp="1"/>
          </p:cNvSpPr>
          <p:nvPr>
            <p:ph type="pic" idx="16"/>
          </p:nvPr>
        </p:nvSpPr>
        <p:spPr>
          <a:xfrm>
            <a:off x="4272808" y="4476278"/>
            <a:ext cx="573512" cy="574513"/>
          </a:xfrm>
          <a:prstGeom prst="rect">
            <a:avLst/>
          </a:prstGeom>
          <a:noFill/>
          <a:ln>
            <a:noFill/>
          </a:ln>
        </p:spPr>
      </p:sp>
      <p:sp>
        <p:nvSpPr>
          <p:cNvPr id="371" name="Google Shape;371;p28"/>
          <p:cNvSpPr>
            <a:spLocks noGrp="1"/>
          </p:cNvSpPr>
          <p:nvPr>
            <p:ph type="pic" idx="17"/>
          </p:nvPr>
        </p:nvSpPr>
        <p:spPr>
          <a:xfrm>
            <a:off x="7727208" y="4476278"/>
            <a:ext cx="573512" cy="574513"/>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IRCLE">
  <p:cSld name="CIRCLE">
    <p:spTree>
      <p:nvGrpSpPr>
        <p:cNvPr id="1" name="Shape 372"/>
        <p:cNvGrpSpPr/>
        <p:nvPr/>
      </p:nvGrpSpPr>
      <p:grpSpPr>
        <a:xfrm>
          <a:off x="0" y="0"/>
          <a:ext cx="0" cy="0"/>
          <a:chOff x="0" y="0"/>
          <a:chExt cx="0" cy="0"/>
        </a:xfrm>
      </p:grpSpPr>
      <p:pic>
        <p:nvPicPr>
          <p:cNvPr id="373" name="Google Shape;373;p29"/>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374" name="Google Shape;374;p29"/>
          <p:cNvSpPr/>
          <p:nvPr/>
        </p:nvSpPr>
        <p:spPr>
          <a:xfrm>
            <a:off x="3922953" y="1255954"/>
            <a:ext cx="4346094" cy="4346092"/>
          </a:xfrm>
          <a:prstGeom prst="ellipse">
            <a:avLst/>
          </a:prstGeom>
          <a:noFill/>
          <a:ln w="12700" cap="flat" cmpd="sng">
            <a:solidFill>
              <a:schemeClr val="dk1">
                <a:alpha val="2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75" name="Google Shape;375;p29"/>
          <p:cNvSpPr txBox="1">
            <a:spLocks noGrp="1"/>
          </p:cNvSpPr>
          <p:nvPr>
            <p:ph type="body" idx="1"/>
          </p:nvPr>
        </p:nvSpPr>
        <p:spPr>
          <a:xfrm>
            <a:off x="3922953" y="3011181"/>
            <a:ext cx="4346093" cy="78105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02BFF4"/>
              </a:buClr>
              <a:buSzPts val="2800"/>
              <a:buFont typeface="Arial"/>
              <a:buNone/>
              <a:defRPr sz="2800" b="1" i="0" u="none" strike="noStrike" cap="none">
                <a:solidFill>
                  <a:srgbClr val="02BFF4"/>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rgbClr val="27BAE1"/>
              </a:buClr>
              <a:buSzPts val="2400"/>
              <a:buFont typeface="Arial"/>
              <a:buNone/>
              <a:defRPr sz="2400" b="1" i="0" u="none" strike="noStrike" cap="none">
                <a:solidFill>
                  <a:srgbClr val="27BAE1"/>
                </a:solidFill>
                <a:latin typeface="Titillium Web"/>
                <a:ea typeface="Titillium Web"/>
                <a:cs typeface="Titillium Web"/>
                <a:sym typeface="Titillium Web"/>
              </a:defRPr>
            </a:lvl2pPr>
            <a:lvl3pPr marL="1371600" marR="0" lvl="2" indent="-228600" algn="l" rtl="0">
              <a:lnSpc>
                <a:spcPct val="90000"/>
              </a:lnSpc>
              <a:spcBef>
                <a:spcPts val="500"/>
              </a:spcBef>
              <a:spcAft>
                <a:spcPts val="0"/>
              </a:spcAft>
              <a:buClr>
                <a:srgbClr val="27BAE1"/>
              </a:buClr>
              <a:buSzPts val="2000"/>
              <a:buFont typeface="Arial"/>
              <a:buNone/>
              <a:defRPr sz="2000" b="1" i="0" u="none" strike="noStrike" cap="none">
                <a:solidFill>
                  <a:srgbClr val="27BAE1"/>
                </a:solidFill>
                <a:latin typeface="Titillium Web"/>
                <a:ea typeface="Titillium Web"/>
                <a:cs typeface="Titillium Web"/>
                <a:sym typeface="Titillium Web"/>
              </a:defRPr>
            </a:lvl3pPr>
            <a:lvl4pPr marL="1828800" marR="0" lvl="3" indent="-228600" algn="l" rtl="0">
              <a:lnSpc>
                <a:spcPct val="90000"/>
              </a:lnSpc>
              <a:spcBef>
                <a:spcPts val="500"/>
              </a:spcBef>
              <a:spcAft>
                <a:spcPts val="0"/>
              </a:spcAft>
              <a:buClr>
                <a:srgbClr val="27BAE1"/>
              </a:buClr>
              <a:buSzPts val="1800"/>
              <a:buFont typeface="Arial"/>
              <a:buNone/>
              <a:defRPr sz="1800" b="1" i="0" u="none" strike="noStrike" cap="none">
                <a:solidFill>
                  <a:srgbClr val="27BAE1"/>
                </a:solidFill>
                <a:latin typeface="Titillium Web"/>
                <a:ea typeface="Titillium Web"/>
                <a:cs typeface="Titillium Web"/>
                <a:sym typeface="Titillium Web"/>
              </a:defRPr>
            </a:lvl4pPr>
            <a:lvl5pPr marL="2286000" marR="0" lvl="4" indent="-228600" algn="l" rtl="0">
              <a:lnSpc>
                <a:spcPct val="90000"/>
              </a:lnSpc>
              <a:spcBef>
                <a:spcPts val="500"/>
              </a:spcBef>
              <a:spcAft>
                <a:spcPts val="0"/>
              </a:spcAft>
              <a:buClr>
                <a:srgbClr val="27BAE1"/>
              </a:buClr>
              <a:buSzPts val="1800"/>
              <a:buFont typeface="Arial"/>
              <a:buNone/>
              <a:defRPr sz="1800" b="1" i="0" u="none" strike="noStrike" cap="none">
                <a:solidFill>
                  <a:srgbClr val="27BAE1"/>
                </a:solidFill>
                <a:latin typeface="Titillium Web"/>
                <a:ea typeface="Titillium Web"/>
                <a:cs typeface="Titillium Web"/>
                <a:sym typeface="Titillium Web"/>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76" name="Google Shape;376;p29"/>
          <p:cNvSpPr txBox="1">
            <a:spLocks noGrp="1"/>
          </p:cNvSpPr>
          <p:nvPr>
            <p:ph type="subTitle" idx="2"/>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377" name="Google Shape;377;p29"/>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78" name="Google Shape;378;p29"/>
          <p:cNvPicPr preferRelativeResize="0"/>
          <p:nvPr/>
        </p:nvPicPr>
        <p:blipFill rotWithShape="1">
          <a:blip r:embed="rId3">
            <a:alphaModFix/>
          </a:blip>
          <a:srcRect l="-21569" t="8876" r="55772" b="48845"/>
          <a:stretch/>
        </p:blipFill>
        <p:spPr>
          <a:xfrm>
            <a:off x="6096000" y="0"/>
            <a:ext cx="6096000" cy="6887124"/>
          </a:xfrm>
          <a:prstGeom prst="rect">
            <a:avLst/>
          </a:prstGeom>
          <a:noFill/>
          <a:ln>
            <a:noFill/>
          </a:ln>
        </p:spPr>
      </p:pic>
      <p:sp>
        <p:nvSpPr>
          <p:cNvPr id="379" name="Google Shape;379;p29"/>
          <p:cNvSpPr txBox="1">
            <a:spLocks noGrp="1"/>
          </p:cNvSpPr>
          <p:nvPr>
            <p:ph type="body" idx="3"/>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380" name="Google Shape;380;p29"/>
          <p:cNvPicPr preferRelativeResize="0"/>
          <p:nvPr/>
        </p:nvPicPr>
        <p:blipFill rotWithShape="1">
          <a:blip r:embed="rId4">
            <a:alphaModFix/>
          </a:blip>
          <a:srcRect l="39973"/>
          <a:stretch/>
        </p:blipFill>
        <p:spPr>
          <a:xfrm>
            <a:off x="0" y="2548876"/>
            <a:ext cx="1075253" cy="3053170"/>
          </a:xfrm>
          <a:prstGeom prst="rect">
            <a:avLst/>
          </a:prstGeom>
          <a:noFill/>
          <a:ln>
            <a:noFill/>
          </a:ln>
        </p:spPr>
      </p:pic>
      <p:sp>
        <p:nvSpPr>
          <p:cNvPr id="381" name="Google Shape;381;p29"/>
          <p:cNvSpPr txBox="1"/>
          <p:nvPr/>
        </p:nvSpPr>
        <p:spPr>
          <a:xfrm>
            <a:off x="11396748" y="6567714"/>
            <a:ext cx="728749" cy="215444"/>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fld id="{00000000-1234-1234-1234-123412341234}" type="slidenum">
              <a:rPr lang="es-ES" sz="800" b="0" i="0" u="none" strike="noStrike" cap="none">
                <a:solidFill>
                  <a:schemeClr val="lt1"/>
                </a:solidFill>
                <a:latin typeface="Titillium Web ExtraLight"/>
                <a:ea typeface="Titillium Web ExtraLight"/>
                <a:cs typeface="Titillium Web ExtraLight"/>
                <a:sym typeface="Titillium Web ExtraLight"/>
              </a:rPr>
              <a:t>‹Nº›</a:t>
            </a:fld>
            <a:endParaRPr sz="800" b="0" i="0" u="none" strike="noStrike" cap="none">
              <a:solidFill>
                <a:schemeClr val="lt1"/>
              </a:solidFill>
              <a:latin typeface="Titillium Web ExtraLight"/>
              <a:ea typeface="Titillium Web ExtraLight"/>
              <a:cs typeface="Titillium Web ExtraLight"/>
              <a:sym typeface="Titillium Web ExtraLight"/>
            </a:endParaRPr>
          </a:p>
        </p:txBody>
      </p:sp>
      <p:cxnSp>
        <p:nvCxnSpPr>
          <p:cNvPr id="382" name="Google Shape;382;p29"/>
          <p:cNvCxnSpPr/>
          <p:nvPr/>
        </p:nvCxnSpPr>
        <p:spPr>
          <a:xfrm rot="10800000">
            <a:off x="11638919" y="6540082"/>
            <a:ext cx="405727"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UE CIRCLE">
  <p:cSld name="BLUE CIRCLE">
    <p:spTree>
      <p:nvGrpSpPr>
        <p:cNvPr id="1" name="Shape 383"/>
        <p:cNvGrpSpPr/>
        <p:nvPr/>
      </p:nvGrpSpPr>
      <p:grpSpPr>
        <a:xfrm>
          <a:off x="0" y="0"/>
          <a:ext cx="0" cy="0"/>
          <a:chOff x="0" y="0"/>
          <a:chExt cx="0" cy="0"/>
        </a:xfrm>
      </p:grpSpPr>
      <p:pic>
        <p:nvPicPr>
          <p:cNvPr id="384" name="Google Shape;384;p30"/>
          <p:cNvPicPr preferRelativeResize="0"/>
          <p:nvPr/>
        </p:nvPicPr>
        <p:blipFill rotWithShape="1">
          <a:blip r:embed="rId2">
            <a:alphaModFix/>
          </a:blip>
          <a:srcRect l="51606" t="40718" r="33466" b="30698"/>
          <a:stretch/>
        </p:blipFill>
        <p:spPr>
          <a:xfrm>
            <a:off x="8229599" y="2126512"/>
            <a:ext cx="3962401" cy="4751650"/>
          </a:xfrm>
          <a:prstGeom prst="rect">
            <a:avLst/>
          </a:prstGeom>
          <a:noFill/>
          <a:ln>
            <a:noFill/>
          </a:ln>
        </p:spPr>
      </p:pic>
      <p:pic>
        <p:nvPicPr>
          <p:cNvPr id="385" name="Google Shape;385;p30"/>
          <p:cNvPicPr preferRelativeResize="0"/>
          <p:nvPr/>
        </p:nvPicPr>
        <p:blipFill rotWithShape="1">
          <a:blip r:embed="rId3">
            <a:alphaModFix/>
          </a:blip>
          <a:srcRect l="49665" t="50000"/>
          <a:stretch/>
        </p:blipFill>
        <p:spPr>
          <a:xfrm>
            <a:off x="0" y="0"/>
            <a:ext cx="828881" cy="823382"/>
          </a:xfrm>
          <a:prstGeom prst="rect">
            <a:avLst/>
          </a:prstGeom>
          <a:noFill/>
          <a:ln>
            <a:noFill/>
          </a:ln>
        </p:spPr>
      </p:pic>
      <p:sp>
        <p:nvSpPr>
          <p:cNvPr id="386" name="Google Shape;386;p30"/>
          <p:cNvSpPr txBox="1">
            <a:spLocks noGrp="1"/>
          </p:cNvSpPr>
          <p:nvPr>
            <p:ph type="subTitle" idx="1"/>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387" name="Google Shape;387;p30"/>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8" name="Google Shape;388;p30"/>
          <p:cNvSpPr txBox="1">
            <a:spLocks noGrp="1"/>
          </p:cNvSpPr>
          <p:nvPr>
            <p:ph type="body" idx="2"/>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389" name="Google Shape;389;p30"/>
          <p:cNvPicPr preferRelativeResize="0"/>
          <p:nvPr/>
        </p:nvPicPr>
        <p:blipFill rotWithShape="1">
          <a:blip r:embed="rId4">
            <a:alphaModFix/>
          </a:blip>
          <a:srcRect/>
          <a:stretch/>
        </p:blipFill>
        <p:spPr>
          <a:xfrm>
            <a:off x="3833766" y="1255954"/>
            <a:ext cx="4501063" cy="4501063"/>
          </a:xfrm>
          <a:prstGeom prst="rect">
            <a:avLst/>
          </a:prstGeom>
          <a:noFill/>
          <a:ln>
            <a:noFill/>
          </a:ln>
        </p:spPr>
      </p:pic>
      <p:pic>
        <p:nvPicPr>
          <p:cNvPr id="390" name="Google Shape;390;p30"/>
          <p:cNvPicPr preferRelativeResize="0"/>
          <p:nvPr/>
        </p:nvPicPr>
        <p:blipFill rotWithShape="1">
          <a:blip r:embed="rId5">
            <a:alphaModFix/>
          </a:blip>
          <a:srcRect l="65644" t="-1290" b="46791"/>
          <a:stretch/>
        </p:blipFill>
        <p:spPr>
          <a:xfrm>
            <a:off x="0" y="3120491"/>
            <a:ext cx="2356104" cy="3737510"/>
          </a:xfrm>
          <a:prstGeom prst="rect">
            <a:avLst/>
          </a:prstGeom>
          <a:noFill/>
          <a:ln>
            <a:noFill/>
          </a:ln>
        </p:spPr>
      </p:pic>
      <p:sp>
        <p:nvSpPr>
          <p:cNvPr id="391" name="Google Shape;391;p30"/>
          <p:cNvSpPr txBox="1">
            <a:spLocks noGrp="1"/>
          </p:cNvSpPr>
          <p:nvPr>
            <p:ph type="body" idx="3"/>
          </p:nvPr>
        </p:nvSpPr>
        <p:spPr>
          <a:xfrm>
            <a:off x="4372427" y="3223360"/>
            <a:ext cx="3470211" cy="42459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2800"/>
              <a:buFont typeface="Arial"/>
              <a:buNone/>
              <a:defRPr sz="2800" b="1" i="0" u="none" strike="noStrike" cap="none">
                <a:solidFill>
                  <a:schemeClr val="lt1"/>
                </a:solidFill>
                <a:latin typeface="Titillium Web"/>
                <a:ea typeface="Titillium Web"/>
                <a:cs typeface="Titillium Web"/>
                <a:sym typeface="Titillium Web"/>
              </a:defRPr>
            </a:lvl1pPr>
            <a:lvl2pPr marL="914400" marR="0" lvl="1"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Titillium Web"/>
                <a:ea typeface="Titillium Web"/>
                <a:cs typeface="Titillium Web"/>
                <a:sym typeface="Titillium Web"/>
              </a:defRPr>
            </a:lvl2pPr>
            <a:lvl3pPr marL="1371600" marR="0" lvl="2"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Titillium Web"/>
                <a:ea typeface="Titillium Web"/>
                <a:cs typeface="Titillium Web"/>
                <a:sym typeface="Titillium Web"/>
              </a:defRPr>
            </a:lvl3pPr>
            <a:lvl4pPr marL="1828800" marR="0" lvl="3"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Titillium Web"/>
                <a:ea typeface="Titillium Web"/>
                <a:cs typeface="Titillium Web"/>
                <a:sym typeface="Titillium Web"/>
              </a:defRPr>
            </a:lvl4pPr>
            <a:lvl5pPr marL="2286000" marR="0" lvl="4"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Titillium Web"/>
                <a:ea typeface="Titillium Web"/>
                <a:cs typeface="Titillium Web"/>
                <a:sym typeface="Titillium Web"/>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392" name="Google Shape;392;p30"/>
          <p:cNvSpPr txBox="1"/>
          <p:nvPr/>
        </p:nvSpPr>
        <p:spPr>
          <a:xfrm>
            <a:off x="11396748" y="6567714"/>
            <a:ext cx="728749" cy="215444"/>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fld id="{00000000-1234-1234-1234-123412341234}" type="slidenum">
              <a:rPr lang="es-ES" sz="800" b="0" i="0" u="none" strike="noStrike" cap="none">
                <a:solidFill>
                  <a:schemeClr val="lt1"/>
                </a:solidFill>
                <a:latin typeface="Titillium Web ExtraLight"/>
                <a:ea typeface="Titillium Web ExtraLight"/>
                <a:cs typeface="Titillium Web ExtraLight"/>
                <a:sym typeface="Titillium Web ExtraLight"/>
              </a:rPr>
              <a:t>‹Nº›</a:t>
            </a:fld>
            <a:endParaRPr sz="800" b="0" i="0" u="none" strike="noStrike" cap="none">
              <a:solidFill>
                <a:schemeClr val="lt1"/>
              </a:solidFill>
              <a:latin typeface="Titillium Web ExtraLight"/>
              <a:ea typeface="Titillium Web ExtraLight"/>
              <a:cs typeface="Titillium Web ExtraLight"/>
              <a:sym typeface="Titillium Web ExtraLight"/>
            </a:endParaRPr>
          </a:p>
        </p:txBody>
      </p:sp>
      <p:cxnSp>
        <p:nvCxnSpPr>
          <p:cNvPr id="393" name="Google Shape;393;p30"/>
          <p:cNvCxnSpPr/>
          <p:nvPr/>
        </p:nvCxnSpPr>
        <p:spPr>
          <a:xfrm rot="10800000">
            <a:off x="11638919" y="6540082"/>
            <a:ext cx="405727"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BLUE CIRCLE">
  <p:cSld name="1_BLUE CIRCLE">
    <p:spTree>
      <p:nvGrpSpPr>
        <p:cNvPr id="1" name="Shape 394"/>
        <p:cNvGrpSpPr/>
        <p:nvPr/>
      </p:nvGrpSpPr>
      <p:grpSpPr>
        <a:xfrm>
          <a:off x="0" y="0"/>
          <a:ext cx="0" cy="0"/>
          <a:chOff x="0" y="0"/>
          <a:chExt cx="0" cy="0"/>
        </a:xfrm>
      </p:grpSpPr>
      <p:pic>
        <p:nvPicPr>
          <p:cNvPr id="395" name="Google Shape;395;p31"/>
          <p:cNvPicPr preferRelativeResize="0"/>
          <p:nvPr/>
        </p:nvPicPr>
        <p:blipFill rotWithShape="1">
          <a:blip r:embed="rId2">
            <a:alphaModFix/>
          </a:blip>
          <a:srcRect l="51606" t="40718" r="33466" b="30698"/>
          <a:stretch/>
        </p:blipFill>
        <p:spPr>
          <a:xfrm>
            <a:off x="8516397" y="2470436"/>
            <a:ext cx="3675603" cy="4407726"/>
          </a:xfrm>
          <a:prstGeom prst="rect">
            <a:avLst/>
          </a:prstGeom>
          <a:noFill/>
          <a:ln>
            <a:noFill/>
          </a:ln>
        </p:spPr>
      </p:pic>
      <p:pic>
        <p:nvPicPr>
          <p:cNvPr id="396" name="Google Shape;396;p31"/>
          <p:cNvPicPr preferRelativeResize="0"/>
          <p:nvPr/>
        </p:nvPicPr>
        <p:blipFill rotWithShape="1">
          <a:blip r:embed="rId3">
            <a:alphaModFix/>
          </a:blip>
          <a:srcRect l="49665" t="50000"/>
          <a:stretch/>
        </p:blipFill>
        <p:spPr>
          <a:xfrm>
            <a:off x="0" y="0"/>
            <a:ext cx="828881" cy="823382"/>
          </a:xfrm>
          <a:prstGeom prst="rect">
            <a:avLst/>
          </a:prstGeom>
          <a:noFill/>
          <a:ln>
            <a:noFill/>
          </a:ln>
        </p:spPr>
      </p:pic>
      <p:sp>
        <p:nvSpPr>
          <p:cNvPr id="397" name="Google Shape;397;p31"/>
          <p:cNvSpPr txBox="1">
            <a:spLocks noGrp="1"/>
          </p:cNvSpPr>
          <p:nvPr>
            <p:ph type="subTitle" idx="1"/>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398" name="Google Shape;398;p31"/>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9" name="Google Shape;399;p31"/>
          <p:cNvSpPr txBox="1">
            <a:spLocks noGrp="1"/>
          </p:cNvSpPr>
          <p:nvPr>
            <p:ph type="body" idx="2"/>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00" name="Google Shape;400;p31"/>
          <p:cNvPicPr preferRelativeResize="0"/>
          <p:nvPr/>
        </p:nvPicPr>
        <p:blipFill rotWithShape="1">
          <a:blip r:embed="rId4">
            <a:alphaModFix/>
          </a:blip>
          <a:srcRect l="65644" t="-1290" b="46791"/>
          <a:stretch/>
        </p:blipFill>
        <p:spPr>
          <a:xfrm>
            <a:off x="-8965" y="4536140"/>
            <a:ext cx="1469338" cy="2330825"/>
          </a:xfrm>
          <a:prstGeom prst="rect">
            <a:avLst/>
          </a:prstGeom>
          <a:noFill/>
          <a:ln>
            <a:noFill/>
          </a:ln>
        </p:spPr>
      </p:pic>
      <p:cxnSp>
        <p:nvCxnSpPr>
          <p:cNvPr id="401" name="Google Shape;401;p31"/>
          <p:cNvCxnSpPr/>
          <p:nvPr/>
        </p:nvCxnSpPr>
        <p:spPr>
          <a:xfrm>
            <a:off x="0" y="3550797"/>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402" name="Google Shape;402;p31"/>
          <p:cNvSpPr txBox="1"/>
          <p:nvPr/>
        </p:nvSpPr>
        <p:spPr>
          <a:xfrm>
            <a:off x="11396748" y="6567714"/>
            <a:ext cx="728749" cy="215444"/>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fld id="{00000000-1234-1234-1234-123412341234}" type="slidenum">
              <a:rPr lang="es-ES" sz="800" b="0" i="0" u="none" strike="noStrike" cap="none">
                <a:solidFill>
                  <a:schemeClr val="lt1"/>
                </a:solidFill>
                <a:latin typeface="Titillium Web ExtraLight"/>
                <a:ea typeface="Titillium Web ExtraLight"/>
                <a:cs typeface="Titillium Web ExtraLight"/>
                <a:sym typeface="Titillium Web ExtraLight"/>
              </a:rPr>
              <a:t>‹Nº›</a:t>
            </a:fld>
            <a:endParaRPr sz="800" b="0" i="0" u="none" strike="noStrike" cap="none">
              <a:solidFill>
                <a:schemeClr val="lt1"/>
              </a:solidFill>
              <a:latin typeface="Titillium Web ExtraLight"/>
              <a:ea typeface="Titillium Web ExtraLight"/>
              <a:cs typeface="Titillium Web ExtraLight"/>
              <a:sym typeface="Titillium Web ExtraLight"/>
            </a:endParaRPr>
          </a:p>
        </p:txBody>
      </p:sp>
      <p:cxnSp>
        <p:nvCxnSpPr>
          <p:cNvPr id="403" name="Google Shape;403;p31"/>
          <p:cNvCxnSpPr/>
          <p:nvPr/>
        </p:nvCxnSpPr>
        <p:spPr>
          <a:xfrm rot="10800000">
            <a:off x="11638919" y="6540082"/>
            <a:ext cx="405727"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BLUE CIRCLE">
  <p:cSld name="2_BLUE CIRCLE">
    <p:spTree>
      <p:nvGrpSpPr>
        <p:cNvPr id="1" name="Shape 404"/>
        <p:cNvGrpSpPr/>
        <p:nvPr/>
      </p:nvGrpSpPr>
      <p:grpSpPr>
        <a:xfrm>
          <a:off x="0" y="0"/>
          <a:ext cx="0" cy="0"/>
          <a:chOff x="0" y="0"/>
          <a:chExt cx="0" cy="0"/>
        </a:xfrm>
      </p:grpSpPr>
      <p:pic>
        <p:nvPicPr>
          <p:cNvPr id="405" name="Google Shape;405;p32"/>
          <p:cNvPicPr preferRelativeResize="0"/>
          <p:nvPr/>
        </p:nvPicPr>
        <p:blipFill rotWithShape="1">
          <a:blip r:embed="rId2">
            <a:alphaModFix/>
          </a:blip>
          <a:srcRect l="51606" t="40718" r="33466" b="30698"/>
          <a:stretch/>
        </p:blipFill>
        <p:spPr>
          <a:xfrm>
            <a:off x="8516397" y="2470436"/>
            <a:ext cx="3675603" cy="4407726"/>
          </a:xfrm>
          <a:prstGeom prst="rect">
            <a:avLst/>
          </a:prstGeom>
          <a:noFill/>
          <a:ln>
            <a:noFill/>
          </a:ln>
        </p:spPr>
      </p:pic>
      <p:pic>
        <p:nvPicPr>
          <p:cNvPr id="406" name="Google Shape;406;p32"/>
          <p:cNvPicPr preferRelativeResize="0"/>
          <p:nvPr/>
        </p:nvPicPr>
        <p:blipFill rotWithShape="1">
          <a:blip r:embed="rId3">
            <a:alphaModFix/>
          </a:blip>
          <a:srcRect l="49665" t="50000"/>
          <a:stretch/>
        </p:blipFill>
        <p:spPr>
          <a:xfrm>
            <a:off x="0" y="0"/>
            <a:ext cx="828881" cy="823382"/>
          </a:xfrm>
          <a:prstGeom prst="rect">
            <a:avLst/>
          </a:prstGeom>
          <a:noFill/>
          <a:ln>
            <a:noFill/>
          </a:ln>
        </p:spPr>
      </p:pic>
      <p:sp>
        <p:nvSpPr>
          <p:cNvPr id="407" name="Google Shape;407;p32"/>
          <p:cNvSpPr txBox="1">
            <a:spLocks noGrp="1"/>
          </p:cNvSpPr>
          <p:nvPr>
            <p:ph type="subTitle" idx="1"/>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408" name="Google Shape;408;p32"/>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9" name="Google Shape;409;p32"/>
          <p:cNvSpPr txBox="1">
            <a:spLocks noGrp="1"/>
          </p:cNvSpPr>
          <p:nvPr>
            <p:ph type="body" idx="2"/>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10" name="Google Shape;410;p32"/>
          <p:cNvPicPr preferRelativeResize="0"/>
          <p:nvPr/>
        </p:nvPicPr>
        <p:blipFill rotWithShape="1">
          <a:blip r:embed="rId4">
            <a:alphaModFix/>
          </a:blip>
          <a:srcRect l="65644" t="-1290" b="46791"/>
          <a:stretch/>
        </p:blipFill>
        <p:spPr>
          <a:xfrm>
            <a:off x="-8965" y="4536140"/>
            <a:ext cx="1469338" cy="2330825"/>
          </a:xfrm>
          <a:prstGeom prst="rect">
            <a:avLst/>
          </a:prstGeom>
          <a:noFill/>
          <a:ln>
            <a:noFill/>
          </a:ln>
        </p:spPr>
      </p:pic>
      <p:sp>
        <p:nvSpPr>
          <p:cNvPr id="411" name="Google Shape;411;p32"/>
          <p:cNvSpPr txBox="1">
            <a:spLocks noGrp="1"/>
          </p:cNvSpPr>
          <p:nvPr>
            <p:ph type="body" idx="3"/>
          </p:nvPr>
        </p:nvSpPr>
        <p:spPr>
          <a:xfrm>
            <a:off x="828675" y="1624197"/>
            <a:ext cx="10186988" cy="47519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2BFF4"/>
              </a:buClr>
              <a:buSzPts val="2800"/>
              <a:buFont typeface="Arial"/>
              <a:buNone/>
              <a:defRPr sz="2800" b="1" i="0" u="none" strike="noStrike" cap="none">
                <a:solidFill>
                  <a:srgbClr val="02BFF4"/>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12" name="Google Shape;412;p32"/>
          <p:cNvSpPr txBox="1"/>
          <p:nvPr/>
        </p:nvSpPr>
        <p:spPr>
          <a:xfrm>
            <a:off x="11396748" y="6567714"/>
            <a:ext cx="728749" cy="215444"/>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fld id="{00000000-1234-1234-1234-123412341234}" type="slidenum">
              <a:rPr lang="es-ES" sz="800" b="0" i="0" u="none" strike="noStrike" cap="none">
                <a:solidFill>
                  <a:schemeClr val="lt1"/>
                </a:solidFill>
                <a:latin typeface="Titillium Web ExtraLight"/>
                <a:ea typeface="Titillium Web ExtraLight"/>
                <a:cs typeface="Titillium Web ExtraLight"/>
                <a:sym typeface="Titillium Web ExtraLight"/>
              </a:rPr>
              <a:t>‹Nº›</a:t>
            </a:fld>
            <a:endParaRPr sz="800" b="0" i="0" u="none" strike="noStrike" cap="none">
              <a:solidFill>
                <a:schemeClr val="lt1"/>
              </a:solidFill>
              <a:latin typeface="Titillium Web ExtraLight"/>
              <a:ea typeface="Titillium Web ExtraLight"/>
              <a:cs typeface="Titillium Web ExtraLight"/>
              <a:sym typeface="Titillium Web ExtraLight"/>
            </a:endParaRPr>
          </a:p>
        </p:txBody>
      </p:sp>
      <p:cxnSp>
        <p:nvCxnSpPr>
          <p:cNvPr id="413" name="Google Shape;413;p32"/>
          <p:cNvCxnSpPr/>
          <p:nvPr/>
        </p:nvCxnSpPr>
        <p:spPr>
          <a:xfrm rot="10800000">
            <a:off x="11638919" y="6540082"/>
            <a:ext cx="405727"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HALF">
  <p:cSld name="IMAGE HALF">
    <p:spTree>
      <p:nvGrpSpPr>
        <p:cNvPr id="1" name="Shape 414"/>
        <p:cNvGrpSpPr/>
        <p:nvPr/>
      </p:nvGrpSpPr>
      <p:grpSpPr>
        <a:xfrm>
          <a:off x="0" y="0"/>
          <a:ext cx="0" cy="0"/>
          <a:chOff x="0" y="0"/>
          <a:chExt cx="0" cy="0"/>
        </a:xfrm>
      </p:grpSpPr>
      <p:pic>
        <p:nvPicPr>
          <p:cNvPr id="415" name="Google Shape;415;p33"/>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416" name="Google Shape;416;p33"/>
          <p:cNvSpPr txBox="1">
            <a:spLocks noGrp="1"/>
          </p:cNvSpPr>
          <p:nvPr>
            <p:ph type="body" idx="1"/>
          </p:nvPr>
        </p:nvSpPr>
        <p:spPr>
          <a:xfrm>
            <a:off x="828881" y="1385414"/>
            <a:ext cx="4995847" cy="504301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dk1"/>
              </a:buClr>
              <a:buSzPts val="1400"/>
              <a:buFont typeface="Arial"/>
              <a:buNone/>
              <a:defRPr sz="1400" b="0" i="0" u="none" strike="noStrike" cap="none">
                <a:solidFill>
                  <a:schemeClr val="dk1"/>
                </a:solidFill>
                <a:latin typeface="Titillium Web Light"/>
                <a:ea typeface="Titillium Web Light"/>
                <a:cs typeface="Titillium Web Light"/>
                <a:sym typeface="Titillium Web Light"/>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17" name="Google Shape;417;p33"/>
          <p:cNvSpPr>
            <a:spLocks noGrp="1"/>
          </p:cNvSpPr>
          <p:nvPr>
            <p:ph type="pic" idx="2"/>
          </p:nvPr>
        </p:nvSpPr>
        <p:spPr>
          <a:xfrm flipH="1">
            <a:off x="6367273" y="0"/>
            <a:ext cx="5824724" cy="6428425"/>
          </a:xfrm>
          <a:prstGeom prst="round1Rect">
            <a:avLst>
              <a:gd name="adj" fmla="val 16667"/>
            </a:avLst>
          </a:prstGeom>
          <a:noFill/>
          <a:ln>
            <a:noFill/>
          </a:ln>
        </p:spPr>
      </p:sp>
      <p:sp>
        <p:nvSpPr>
          <p:cNvPr id="418" name="Google Shape;418;p33"/>
          <p:cNvSpPr txBox="1">
            <a:spLocks noGrp="1"/>
          </p:cNvSpPr>
          <p:nvPr>
            <p:ph type="subTitle" idx="3"/>
          </p:nvPr>
        </p:nvSpPr>
        <p:spPr>
          <a:xfrm>
            <a:off x="828882" y="641346"/>
            <a:ext cx="5673614" cy="42133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419" name="Google Shape;419;p33"/>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0" name="Google Shape;420;p33"/>
          <p:cNvSpPr txBox="1">
            <a:spLocks noGrp="1"/>
          </p:cNvSpPr>
          <p:nvPr>
            <p:ph type="body" idx="4"/>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21" name="Google Shape;421;p33"/>
          <p:cNvPicPr preferRelativeResize="0"/>
          <p:nvPr/>
        </p:nvPicPr>
        <p:blipFill rotWithShape="1">
          <a:blip r:embed="rId3">
            <a:alphaModFix/>
          </a:blip>
          <a:srcRect l="27561" t="28338" r="69454" b="30200"/>
          <a:stretch/>
        </p:blipFill>
        <p:spPr>
          <a:xfrm>
            <a:off x="0" y="-14748"/>
            <a:ext cx="792479" cy="689291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IMAGE HALF">
  <p:cSld name="1_IMAGE HALF">
    <p:spTree>
      <p:nvGrpSpPr>
        <p:cNvPr id="1" name="Shape 422"/>
        <p:cNvGrpSpPr/>
        <p:nvPr/>
      </p:nvGrpSpPr>
      <p:grpSpPr>
        <a:xfrm>
          <a:off x="0" y="0"/>
          <a:ext cx="0" cy="0"/>
          <a:chOff x="0" y="0"/>
          <a:chExt cx="0" cy="0"/>
        </a:xfrm>
      </p:grpSpPr>
      <p:pic>
        <p:nvPicPr>
          <p:cNvPr id="423" name="Google Shape;423;p34"/>
          <p:cNvPicPr preferRelativeResize="0"/>
          <p:nvPr/>
        </p:nvPicPr>
        <p:blipFill rotWithShape="1">
          <a:blip r:embed="rId2">
            <a:alphaModFix/>
          </a:blip>
          <a:srcRect l="49665" t="50000"/>
          <a:stretch/>
        </p:blipFill>
        <p:spPr>
          <a:xfrm>
            <a:off x="0" y="0"/>
            <a:ext cx="828881" cy="823382"/>
          </a:xfrm>
          <a:prstGeom prst="rect">
            <a:avLst/>
          </a:prstGeom>
          <a:noFill/>
          <a:ln>
            <a:noFill/>
          </a:ln>
        </p:spPr>
      </p:pic>
      <p:pic>
        <p:nvPicPr>
          <p:cNvPr id="424" name="Google Shape;424;p34"/>
          <p:cNvPicPr preferRelativeResize="0"/>
          <p:nvPr/>
        </p:nvPicPr>
        <p:blipFill rotWithShape="1">
          <a:blip r:embed="rId3">
            <a:alphaModFix/>
          </a:blip>
          <a:srcRect l="27561" t="28338" r="69454" b="30200"/>
          <a:stretch/>
        </p:blipFill>
        <p:spPr>
          <a:xfrm>
            <a:off x="0" y="-14748"/>
            <a:ext cx="792479" cy="6892910"/>
          </a:xfrm>
          <a:prstGeom prst="rect">
            <a:avLst/>
          </a:prstGeom>
          <a:noFill/>
          <a:ln>
            <a:noFill/>
          </a:ln>
        </p:spPr>
      </p:pic>
      <p:sp>
        <p:nvSpPr>
          <p:cNvPr id="425" name="Google Shape;425;p34"/>
          <p:cNvSpPr txBox="1">
            <a:spLocks noGrp="1"/>
          </p:cNvSpPr>
          <p:nvPr>
            <p:ph type="body" idx="1"/>
          </p:nvPr>
        </p:nvSpPr>
        <p:spPr>
          <a:xfrm>
            <a:off x="849443" y="1385414"/>
            <a:ext cx="5048437" cy="504301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dk1"/>
              </a:buClr>
              <a:buSzPts val="1200"/>
              <a:buFont typeface="Arial"/>
              <a:buNone/>
              <a:defRPr sz="1200" b="0" i="0" u="none" strike="noStrike" cap="none">
                <a:solidFill>
                  <a:schemeClr val="dk1"/>
                </a:solidFill>
                <a:latin typeface="Roboto"/>
                <a:ea typeface="Roboto"/>
                <a:cs typeface="Roboto"/>
                <a:sym typeface="Roboto"/>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26" name="Google Shape;426;p34"/>
          <p:cNvSpPr txBox="1">
            <a:spLocks noGrp="1"/>
          </p:cNvSpPr>
          <p:nvPr>
            <p:ph type="body" idx="2"/>
          </p:nvPr>
        </p:nvSpPr>
        <p:spPr>
          <a:xfrm>
            <a:off x="6096000" y="1385414"/>
            <a:ext cx="4920186" cy="504301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dk1"/>
              </a:buClr>
              <a:buSzPts val="1200"/>
              <a:buFont typeface="Arial"/>
              <a:buNone/>
              <a:defRPr sz="1200" b="0" i="0" u="none" strike="noStrike" cap="none">
                <a:solidFill>
                  <a:schemeClr val="dk1"/>
                </a:solidFill>
                <a:latin typeface="Roboto"/>
                <a:ea typeface="Roboto"/>
                <a:cs typeface="Roboto"/>
                <a:sym typeface="Roboto"/>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27" name="Google Shape;427;p34"/>
          <p:cNvSpPr txBox="1">
            <a:spLocks noGrp="1"/>
          </p:cNvSpPr>
          <p:nvPr>
            <p:ph type="subTitle" idx="3"/>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428" name="Google Shape;428;p34"/>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9" name="Google Shape;429;p34"/>
          <p:cNvSpPr txBox="1">
            <a:spLocks noGrp="1"/>
          </p:cNvSpPr>
          <p:nvPr>
            <p:ph type="body" idx="4"/>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30" name="Google Shape;430;p34"/>
          <p:cNvPicPr preferRelativeResize="0"/>
          <p:nvPr/>
        </p:nvPicPr>
        <p:blipFill rotWithShape="1">
          <a:blip r:embed="rId4">
            <a:alphaModFix/>
          </a:blip>
          <a:srcRect t="-123" r="51880" b="-1"/>
          <a:stretch/>
        </p:blipFill>
        <p:spPr>
          <a:xfrm>
            <a:off x="9655785" y="1563028"/>
            <a:ext cx="2554503" cy="5315134"/>
          </a:xfrm>
          <a:prstGeom prst="rect">
            <a:avLst/>
          </a:prstGeom>
          <a:noFill/>
          <a:ln>
            <a:noFill/>
          </a:ln>
        </p:spPr>
      </p:pic>
      <p:pic>
        <p:nvPicPr>
          <p:cNvPr id="431" name="Google Shape;431;p34"/>
          <p:cNvPicPr preferRelativeResize="0"/>
          <p:nvPr/>
        </p:nvPicPr>
        <p:blipFill rotWithShape="1">
          <a:blip r:embed="rId5">
            <a:alphaModFix/>
          </a:blip>
          <a:srcRect l="13352" t="65397" r="25551" b="-166"/>
          <a:stretch/>
        </p:blipFill>
        <p:spPr>
          <a:xfrm rot="5400000" flipH="1">
            <a:off x="8716044" y="1236140"/>
            <a:ext cx="4748670" cy="2239817"/>
          </a:xfrm>
          <a:prstGeom prst="rect">
            <a:avLst/>
          </a:prstGeom>
          <a:noFill/>
          <a:ln>
            <a:noFill/>
          </a:ln>
        </p:spPr>
      </p:pic>
      <p:pic>
        <p:nvPicPr>
          <p:cNvPr id="432" name="Google Shape;432;p34"/>
          <p:cNvPicPr preferRelativeResize="0"/>
          <p:nvPr/>
        </p:nvPicPr>
        <p:blipFill rotWithShape="1">
          <a:blip r:embed="rId6">
            <a:alphaModFix/>
          </a:blip>
          <a:srcRect/>
          <a:stretch/>
        </p:blipFill>
        <p:spPr>
          <a:xfrm>
            <a:off x="11363118" y="142678"/>
            <a:ext cx="645687" cy="26903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IMAGE HALF">
  <p:cSld name="3_IMAGE HALF">
    <p:spTree>
      <p:nvGrpSpPr>
        <p:cNvPr id="1" name="Shape 433"/>
        <p:cNvGrpSpPr/>
        <p:nvPr/>
      </p:nvGrpSpPr>
      <p:grpSpPr>
        <a:xfrm>
          <a:off x="0" y="0"/>
          <a:ext cx="0" cy="0"/>
          <a:chOff x="0" y="0"/>
          <a:chExt cx="0" cy="0"/>
        </a:xfrm>
      </p:grpSpPr>
      <p:pic>
        <p:nvPicPr>
          <p:cNvPr id="434" name="Google Shape;434;p35"/>
          <p:cNvPicPr preferRelativeResize="0"/>
          <p:nvPr/>
        </p:nvPicPr>
        <p:blipFill rotWithShape="1">
          <a:blip r:embed="rId2">
            <a:alphaModFix/>
          </a:blip>
          <a:srcRect l="49665" t="50000"/>
          <a:stretch/>
        </p:blipFill>
        <p:spPr>
          <a:xfrm>
            <a:off x="0" y="0"/>
            <a:ext cx="828881" cy="823382"/>
          </a:xfrm>
          <a:prstGeom prst="rect">
            <a:avLst/>
          </a:prstGeom>
          <a:noFill/>
          <a:ln>
            <a:noFill/>
          </a:ln>
        </p:spPr>
      </p:pic>
      <p:pic>
        <p:nvPicPr>
          <p:cNvPr id="435" name="Google Shape;435;p35"/>
          <p:cNvPicPr preferRelativeResize="0"/>
          <p:nvPr/>
        </p:nvPicPr>
        <p:blipFill rotWithShape="1">
          <a:blip r:embed="rId3">
            <a:alphaModFix/>
          </a:blip>
          <a:srcRect l="27561" t="28338" r="69454" b="30200"/>
          <a:stretch/>
        </p:blipFill>
        <p:spPr>
          <a:xfrm>
            <a:off x="0" y="-14748"/>
            <a:ext cx="792479" cy="6892910"/>
          </a:xfrm>
          <a:prstGeom prst="rect">
            <a:avLst/>
          </a:prstGeom>
          <a:noFill/>
          <a:ln>
            <a:noFill/>
          </a:ln>
        </p:spPr>
      </p:pic>
      <p:sp>
        <p:nvSpPr>
          <p:cNvPr id="436" name="Google Shape;436;p35"/>
          <p:cNvSpPr txBox="1">
            <a:spLocks noGrp="1"/>
          </p:cNvSpPr>
          <p:nvPr>
            <p:ph type="body" idx="1"/>
          </p:nvPr>
        </p:nvSpPr>
        <p:spPr>
          <a:xfrm>
            <a:off x="828881" y="1385414"/>
            <a:ext cx="3259042" cy="504301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dk1"/>
              </a:buClr>
              <a:buSzPts val="1400"/>
              <a:buFont typeface="Arial"/>
              <a:buNone/>
              <a:defRPr sz="1400" b="0" i="0" u="none" strike="noStrike" cap="none">
                <a:solidFill>
                  <a:schemeClr val="dk1"/>
                </a:solidFill>
                <a:latin typeface="Titillium Web Light"/>
                <a:ea typeface="Titillium Web Light"/>
                <a:cs typeface="Titillium Web Light"/>
                <a:sym typeface="Titillium Web Light"/>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37" name="Google Shape;437;p35"/>
          <p:cNvSpPr txBox="1">
            <a:spLocks noGrp="1"/>
          </p:cNvSpPr>
          <p:nvPr>
            <p:ph type="body" idx="2"/>
          </p:nvPr>
        </p:nvSpPr>
        <p:spPr>
          <a:xfrm>
            <a:off x="4293012" y="1385414"/>
            <a:ext cx="3259042" cy="504301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dk1"/>
              </a:buClr>
              <a:buSzPts val="1400"/>
              <a:buFont typeface="Arial"/>
              <a:buNone/>
              <a:defRPr sz="1400" b="0" i="0" u="none" strike="noStrike" cap="none">
                <a:solidFill>
                  <a:schemeClr val="dk1"/>
                </a:solidFill>
                <a:latin typeface="Titillium Web Light"/>
                <a:ea typeface="Titillium Web Light"/>
                <a:cs typeface="Titillium Web Light"/>
                <a:sym typeface="Titillium Web Light"/>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38" name="Google Shape;438;p35"/>
          <p:cNvSpPr txBox="1">
            <a:spLocks noGrp="1"/>
          </p:cNvSpPr>
          <p:nvPr>
            <p:ph type="body" idx="3"/>
          </p:nvPr>
        </p:nvSpPr>
        <p:spPr>
          <a:xfrm>
            <a:off x="7757144" y="1385414"/>
            <a:ext cx="3259042" cy="504301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dk1"/>
              </a:buClr>
              <a:buSzPts val="1400"/>
              <a:buFont typeface="Arial"/>
              <a:buNone/>
              <a:defRPr sz="1400" b="0" i="0" u="none" strike="noStrike" cap="none">
                <a:solidFill>
                  <a:schemeClr val="dk1"/>
                </a:solidFill>
                <a:latin typeface="Titillium Web Light"/>
                <a:ea typeface="Titillium Web Light"/>
                <a:cs typeface="Titillium Web Light"/>
                <a:sym typeface="Titillium Web Light"/>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39" name="Google Shape;439;p35"/>
          <p:cNvSpPr txBox="1">
            <a:spLocks noGrp="1"/>
          </p:cNvSpPr>
          <p:nvPr>
            <p:ph type="subTitle" idx="4"/>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440" name="Google Shape;440;p35"/>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1" name="Google Shape;441;p35"/>
          <p:cNvSpPr txBox="1">
            <a:spLocks noGrp="1"/>
          </p:cNvSpPr>
          <p:nvPr>
            <p:ph type="body" idx="5"/>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42" name="Google Shape;442;p35"/>
          <p:cNvPicPr preferRelativeResize="0"/>
          <p:nvPr/>
        </p:nvPicPr>
        <p:blipFill rotWithShape="1">
          <a:blip r:embed="rId4">
            <a:alphaModFix/>
          </a:blip>
          <a:srcRect t="54776" r="51880"/>
          <a:stretch/>
        </p:blipFill>
        <p:spPr>
          <a:xfrm>
            <a:off x="9637497" y="-14748"/>
            <a:ext cx="2554503" cy="2400721"/>
          </a:xfrm>
          <a:prstGeom prst="rect">
            <a:avLst/>
          </a:prstGeom>
          <a:noFill/>
          <a:ln>
            <a:noFill/>
          </a:ln>
        </p:spPr>
      </p:pic>
      <p:pic>
        <p:nvPicPr>
          <p:cNvPr id="443" name="Google Shape;443;p35"/>
          <p:cNvPicPr preferRelativeResize="0"/>
          <p:nvPr/>
        </p:nvPicPr>
        <p:blipFill rotWithShape="1">
          <a:blip r:embed="rId5">
            <a:alphaModFix/>
          </a:blip>
          <a:srcRect r="70494"/>
          <a:stretch/>
        </p:blipFill>
        <p:spPr>
          <a:xfrm>
            <a:off x="10625639" y="-46773"/>
            <a:ext cx="1566361" cy="5308681"/>
          </a:xfrm>
          <a:prstGeom prst="rect">
            <a:avLst/>
          </a:prstGeom>
          <a:noFill/>
          <a:ln>
            <a:noFill/>
          </a:ln>
        </p:spPr>
      </p:pic>
      <p:pic>
        <p:nvPicPr>
          <p:cNvPr id="444" name="Google Shape;444;p35"/>
          <p:cNvPicPr preferRelativeResize="0"/>
          <p:nvPr/>
        </p:nvPicPr>
        <p:blipFill rotWithShape="1">
          <a:blip r:embed="rId6">
            <a:alphaModFix/>
          </a:blip>
          <a:srcRect l="-13787" t="53239" r="25551" b="-166"/>
          <a:stretch/>
        </p:blipFill>
        <p:spPr>
          <a:xfrm rot="5400000">
            <a:off x="7251499" y="1917502"/>
            <a:ext cx="6858002" cy="302299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_IMAGE HALF">
  <p:cSld name="4_IMAGE HALF">
    <p:spTree>
      <p:nvGrpSpPr>
        <p:cNvPr id="1" name="Shape 445"/>
        <p:cNvGrpSpPr/>
        <p:nvPr/>
      </p:nvGrpSpPr>
      <p:grpSpPr>
        <a:xfrm>
          <a:off x="0" y="0"/>
          <a:ext cx="0" cy="0"/>
          <a:chOff x="0" y="0"/>
          <a:chExt cx="0" cy="0"/>
        </a:xfrm>
      </p:grpSpPr>
      <p:pic>
        <p:nvPicPr>
          <p:cNvPr id="446" name="Google Shape;446;p36"/>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447" name="Google Shape;447;p36"/>
          <p:cNvSpPr txBox="1">
            <a:spLocks noGrp="1"/>
          </p:cNvSpPr>
          <p:nvPr>
            <p:ph type="body" idx="1"/>
          </p:nvPr>
        </p:nvSpPr>
        <p:spPr>
          <a:xfrm>
            <a:off x="883830" y="1385414"/>
            <a:ext cx="5212170" cy="504301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dk1"/>
              </a:buClr>
              <a:buSzPts val="1400"/>
              <a:buFont typeface="Arial"/>
              <a:buNone/>
              <a:defRPr sz="1400" b="0" i="0" u="none" strike="noStrike" cap="none">
                <a:solidFill>
                  <a:schemeClr val="dk1"/>
                </a:solidFill>
                <a:latin typeface="Titillium Web Light"/>
                <a:ea typeface="Titillium Web Light"/>
                <a:cs typeface="Titillium Web Light"/>
                <a:sym typeface="Titillium Web Light"/>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48" name="Google Shape;448;p36"/>
          <p:cNvSpPr>
            <a:spLocks noGrp="1"/>
          </p:cNvSpPr>
          <p:nvPr>
            <p:ph type="chart" idx="2"/>
          </p:nvPr>
        </p:nvSpPr>
        <p:spPr>
          <a:xfrm>
            <a:off x="6367274" y="1385413"/>
            <a:ext cx="4940896" cy="504301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49" name="Google Shape;449;p36"/>
          <p:cNvSpPr txBox="1">
            <a:spLocks noGrp="1"/>
          </p:cNvSpPr>
          <p:nvPr>
            <p:ph type="subTitle" idx="3"/>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450" name="Google Shape;450;p36"/>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1" name="Google Shape;451;p36"/>
          <p:cNvSpPr txBox="1">
            <a:spLocks noGrp="1"/>
          </p:cNvSpPr>
          <p:nvPr>
            <p:ph type="body" idx="4"/>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52" name="Google Shape;452;p36"/>
          <p:cNvPicPr preferRelativeResize="0"/>
          <p:nvPr/>
        </p:nvPicPr>
        <p:blipFill rotWithShape="1">
          <a:blip r:embed="rId3">
            <a:alphaModFix/>
          </a:blip>
          <a:srcRect t="54776" r="51880"/>
          <a:stretch/>
        </p:blipFill>
        <p:spPr>
          <a:xfrm>
            <a:off x="9637497" y="-14748"/>
            <a:ext cx="2554503" cy="2400721"/>
          </a:xfrm>
          <a:prstGeom prst="rect">
            <a:avLst/>
          </a:prstGeom>
          <a:noFill/>
          <a:ln>
            <a:noFill/>
          </a:ln>
        </p:spPr>
      </p:pic>
      <p:pic>
        <p:nvPicPr>
          <p:cNvPr id="453" name="Google Shape;453;p36"/>
          <p:cNvPicPr preferRelativeResize="0"/>
          <p:nvPr/>
        </p:nvPicPr>
        <p:blipFill rotWithShape="1">
          <a:blip r:embed="rId4">
            <a:alphaModFix/>
          </a:blip>
          <a:srcRect r="70494"/>
          <a:stretch/>
        </p:blipFill>
        <p:spPr>
          <a:xfrm>
            <a:off x="10625639" y="-46773"/>
            <a:ext cx="1566361" cy="5308681"/>
          </a:xfrm>
          <a:prstGeom prst="rect">
            <a:avLst/>
          </a:prstGeom>
          <a:noFill/>
          <a:ln>
            <a:noFill/>
          </a:ln>
        </p:spPr>
      </p:pic>
      <p:pic>
        <p:nvPicPr>
          <p:cNvPr id="454" name="Google Shape;454;p36"/>
          <p:cNvPicPr preferRelativeResize="0"/>
          <p:nvPr/>
        </p:nvPicPr>
        <p:blipFill rotWithShape="1">
          <a:blip r:embed="rId5">
            <a:alphaModFix/>
          </a:blip>
          <a:srcRect l="75942" b="19234"/>
          <a:stretch/>
        </p:blipFill>
        <p:spPr>
          <a:xfrm>
            <a:off x="0" y="2243186"/>
            <a:ext cx="611943" cy="350163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7_IMAGE HALF">
  <p:cSld name="7_IMAGE HALF">
    <p:spTree>
      <p:nvGrpSpPr>
        <p:cNvPr id="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43" name="Google Shape;43;p8"/>
          <p:cNvSpPr txBox="1">
            <a:spLocks noGrp="1"/>
          </p:cNvSpPr>
          <p:nvPr>
            <p:ph type="subTitle" idx="1"/>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44" name="Google Shape;44;p8"/>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8"/>
          <p:cNvSpPr txBox="1">
            <a:spLocks noGrp="1"/>
          </p:cNvSpPr>
          <p:nvPr>
            <p:ph type="body" idx="2"/>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6" name="Google Shape;46;p8"/>
          <p:cNvPicPr preferRelativeResize="0"/>
          <p:nvPr/>
        </p:nvPicPr>
        <p:blipFill rotWithShape="1">
          <a:blip r:embed="rId3">
            <a:alphaModFix/>
          </a:blip>
          <a:srcRect l="27561" t="28338" r="69454" b="30200"/>
          <a:stretch/>
        </p:blipFill>
        <p:spPr>
          <a:xfrm>
            <a:off x="0" y="-14748"/>
            <a:ext cx="792479" cy="6892910"/>
          </a:xfrm>
          <a:prstGeom prst="rect">
            <a:avLst/>
          </a:prstGeom>
          <a:noFill/>
          <a:ln>
            <a:noFill/>
          </a:ln>
        </p:spPr>
      </p:pic>
      <p:pic>
        <p:nvPicPr>
          <p:cNvPr id="47" name="Google Shape;47;p8"/>
          <p:cNvPicPr preferRelativeResize="0"/>
          <p:nvPr/>
        </p:nvPicPr>
        <p:blipFill rotWithShape="1">
          <a:blip r:embed="rId4">
            <a:alphaModFix/>
          </a:blip>
          <a:srcRect l="13352" t="65397" r="25551" b="-166"/>
          <a:stretch/>
        </p:blipFill>
        <p:spPr>
          <a:xfrm rot="5400000" flipH="1">
            <a:off x="8716044" y="1236140"/>
            <a:ext cx="4748670" cy="2239817"/>
          </a:xfrm>
          <a:prstGeom prst="rect">
            <a:avLst/>
          </a:prstGeom>
          <a:noFill/>
          <a:ln>
            <a:noFill/>
          </a:ln>
        </p:spPr>
      </p:pic>
      <p:pic>
        <p:nvPicPr>
          <p:cNvPr id="48" name="Google Shape;48;p8"/>
          <p:cNvPicPr preferRelativeResize="0"/>
          <p:nvPr/>
        </p:nvPicPr>
        <p:blipFill rotWithShape="1">
          <a:blip r:embed="rId5">
            <a:alphaModFix/>
          </a:blip>
          <a:srcRect/>
          <a:stretch/>
        </p:blipFill>
        <p:spPr>
          <a:xfrm>
            <a:off x="11363118" y="142678"/>
            <a:ext cx="645687" cy="26903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8_IMAGE HALF">
  <p:cSld name="8_IMAGE HALF">
    <p:spTree>
      <p:nvGrpSpPr>
        <p:cNvPr id="1" name="Shape 455"/>
        <p:cNvGrpSpPr/>
        <p:nvPr/>
      </p:nvGrpSpPr>
      <p:grpSpPr>
        <a:xfrm>
          <a:off x="0" y="0"/>
          <a:ext cx="0" cy="0"/>
          <a:chOff x="0" y="0"/>
          <a:chExt cx="0" cy="0"/>
        </a:xfrm>
      </p:grpSpPr>
      <p:pic>
        <p:nvPicPr>
          <p:cNvPr id="456" name="Google Shape;456;p37"/>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457" name="Google Shape;457;p37"/>
          <p:cNvSpPr>
            <a:spLocks noGrp="1"/>
          </p:cNvSpPr>
          <p:nvPr>
            <p:ph type="chart" idx="2"/>
          </p:nvPr>
        </p:nvSpPr>
        <p:spPr>
          <a:xfrm>
            <a:off x="6096000" y="1385413"/>
            <a:ext cx="4940896" cy="504301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58" name="Google Shape;458;p37"/>
          <p:cNvSpPr txBox="1">
            <a:spLocks noGrp="1"/>
          </p:cNvSpPr>
          <p:nvPr>
            <p:ph type="subTitle" idx="1"/>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459" name="Google Shape;459;p37"/>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0" name="Google Shape;460;p37"/>
          <p:cNvSpPr txBox="1">
            <a:spLocks noGrp="1"/>
          </p:cNvSpPr>
          <p:nvPr>
            <p:ph type="body" idx="3"/>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61" name="Google Shape;461;p37"/>
          <p:cNvPicPr preferRelativeResize="0"/>
          <p:nvPr/>
        </p:nvPicPr>
        <p:blipFill rotWithShape="1">
          <a:blip r:embed="rId3">
            <a:alphaModFix/>
          </a:blip>
          <a:srcRect t="54776" r="51880"/>
          <a:stretch/>
        </p:blipFill>
        <p:spPr>
          <a:xfrm>
            <a:off x="9637497" y="-14748"/>
            <a:ext cx="2554503" cy="2400721"/>
          </a:xfrm>
          <a:prstGeom prst="rect">
            <a:avLst/>
          </a:prstGeom>
          <a:noFill/>
          <a:ln>
            <a:noFill/>
          </a:ln>
        </p:spPr>
      </p:pic>
      <p:pic>
        <p:nvPicPr>
          <p:cNvPr id="462" name="Google Shape;462;p37"/>
          <p:cNvPicPr preferRelativeResize="0"/>
          <p:nvPr/>
        </p:nvPicPr>
        <p:blipFill rotWithShape="1">
          <a:blip r:embed="rId4">
            <a:alphaModFix/>
          </a:blip>
          <a:srcRect r="70494"/>
          <a:stretch/>
        </p:blipFill>
        <p:spPr>
          <a:xfrm>
            <a:off x="10625639" y="-46773"/>
            <a:ext cx="1566361" cy="5308681"/>
          </a:xfrm>
          <a:prstGeom prst="rect">
            <a:avLst/>
          </a:prstGeom>
          <a:noFill/>
          <a:ln>
            <a:noFill/>
          </a:ln>
        </p:spPr>
      </p:pic>
      <p:sp>
        <p:nvSpPr>
          <p:cNvPr id="463" name="Google Shape;463;p37"/>
          <p:cNvSpPr>
            <a:spLocks noGrp="1"/>
          </p:cNvSpPr>
          <p:nvPr>
            <p:ph type="chart" idx="4"/>
          </p:nvPr>
        </p:nvSpPr>
        <p:spPr>
          <a:xfrm>
            <a:off x="835154" y="1385413"/>
            <a:ext cx="4940896" cy="504301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64" name="Google Shape;464;p37"/>
          <p:cNvPicPr preferRelativeResize="0"/>
          <p:nvPr/>
        </p:nvPicPr>
        <p:blipFill rotWithShape="1">
          <a:blip r:embed="rId5">
            <a:alphaModFix/>
          </a:blip>
          <a:srcRect l="75942" b="19234"/>
          <a:stretch/>
        </p:blipFill>
        <p:spPr>
          <a:xfrm>
            <a:off x="0" y="2243186"/>
            <a:ext cx="611943" cy="350163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9_IMAGE HALF">
  <p:cSld name="9_IMAGE HALF">
    <p:spTree>
      <p:nvGrpSpPr>
        <p:cNvPr id="1" name="Shape 465"/>
        <p:cNvGrpSpPr/>
        <p:nvPr/>
      </p:nvGrpSpPr>
      <p:grpSpPr>
        <a:xfrm>
          <a:off x="0" y="0"/>
          <a:ext cx="0" cy="0"/>
          <a:chOff x="0" y="0"/>
          <a:chExt cx="0" cy="0"/>
        </a:xfrm>
      </p:grpSpPr>
      <p:pic>
        <p:nvPicPr>
          <p:cNvPr id="466" name="Google Shape;466;p38"/>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467" name="Google Shape;467;p38"/>
          <p:cNvSpPr>
            <a:spLocks noGrp="1"/>
          </p:cNvSpPr>
          <p:nvPr>
            <p:ph type="chart" idx="2"/>
          </p:nvPr>
        </p:nvSpPr>
        <p:spPr>
          <a:xfrm>
            <a:off x="828881" y="1385413"/>
            <a:ext cx="10187305" cy="504301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68" name="Google Shape;468;p38"/>
          <p:cNvSpPr txBox="1">
            <a:spLocks noGrp="1"/>
          </p:cNvSpPr>
          <p:nvPr>
            <p:ph type="subTitle" idx="1"/>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469" name="Google Shape;469;p38"/>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0" name="Google Shape;470;p38"/>
          <p:cNvSpPr txBox="1">
            <a:spLocks noGrp="1"/>
          </p:cNvSpPr>
          <p:nvPr>
            <p:ph type="body" idx="3"/>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71" name="Google Shape;471;p38"/>
          <p:cNvPicPr preferRelativeResize="0"/>
          <p:nvPr/>
        </p:nvPicPr>
        <p:blipFill rotWithShape="1">
          <a:blip r:embed="rId3">
            <a:alphaModFix/>
          </a:blip>
          <a:srcRect t="54776" r="51880"/>
          <a:stretch/>
        </p:blipFill>
        <p:spPr>
          <a:xfrm>
            <a:off x="9637497" y="-14748"/>
            <a:ext cx="2554503" cy="2400721"/>
          </a:xfrm>
          <a:prstGeom prst="rect">
            <a:avLst/>
          </a:prstGeom>
          <a:noFill/>
          <a:ln>
            <a:noFill/>
          </a:ln>
        </p:spPr>
      </p:pic>
      <p:pic>
        <p:nvPicPr>
          <p:cNvPr id="472" name="Google Shape;472;p38"/>
          <p:cNvPicPr preferRelativeResize="0"/>
          <p:nvPr/>
        </p:nvPicPr>
        <p:blipFill rotWithShape="1">
          <a:blip r:embed="rId4">
            <a:alphaModFix/>
          </a:blip>
          <a:srcRect r="70494"/>
          <a:stretch/>
        </p:blipFill>
        <p:spPr>
          <a:xfrm>
            <a:off x="10625639" y="-46773"/>
            <a:ext cx="1566361" cy="5308681"/>
          </a:xfrm>
          <a:prstGeom prst="rect">
            <a:avLst/>
          </a:prstGeom>
          <a:noFill/>
          <a:ln>
            <a:noFill/>
          </a:ln>
        </p:spPr>
      </p:pic>
      <p:pic>
        <p:nvPicPr>
          <p:cNvPr id="473" name="Google Shape;473;p38"/>
          <p:cNvPicPr preferRelativeResize="0"/>
          <p:nvPr/>
        </p:nvPicPr>
        <p:blipFill rotWithShape="1">
          <a:blip r:embed="rId5">
            <a:alphaModFix/>
          </a:blip>
          <a:srcRect l="75942" b="19234"/>
          <a:stretch/>
        </p:blipFill>
        <p:spPr>
          <a:xfrm>
            <a:off x="0" y="2243186"/>
            <a:ext cx="611943" cy="350163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IMAGE HALF">
  <p:cSld name="2_IMAGE HALF">
    <p:spTree>
      <p:nvGrpSpPr>
        <p:cNvPr id="1" name="Shape 474"/>
        <p:cNvGrpSpPr/>
        <p:nvPr/>
      </p:nvGrpSpPr>
      <p:grpSpPr>
        <a:xfrm>
          <a:off x="0" y="0"/>
          <a:ext cx="0" cy="0"/>
          <a:chOff x="0" y="0"/>
          <a:chExt cx="0" cy="0"/>
        </a:xfrm>
      </p:grpSpPr>
      <p:pic>
        <p:nvPicPr>
          <p:cNvPr id="475" name="Google Shape;475;p39"/>
          <p:cNvPicPr preferRelativeResize="0"/>
          <p:nvPr/>
        </p:nvPicPr>
        <p:blipFill rotWithShape="1">
          <a:blip r:embed="rId2">
            <a:alphaModFix/>
          </a:blip>
          <a:srcRect l="-13787" t="53239" r="25551" b="-166"/>
          <a:stretch/>
        </p:blipFill>
        <p:spPr>
          <a:xfrm rot="5400000">
            <a:off x="7251499" y="1917502"/>
            <a:ext cx="6858002" cy="3022998"/>
          </a:xfrm>
          <a:prstGeom prst="rect">
            <a:avLst/>
          </a:prstGeom>
          <a:noFill/>
          <a:ln>
            <a:noFill/>
          </a:ln>
        </p:spPr>
      </p:pic>
      <p:pic>
        <p:nvPicPr>
          <p:cNvPr id="476" name="Google Shape;476;p39"/>
          <p:cNvPicPr preferRelativeResize="0"/>
          <p:nvPr/>
        </p:nvPicPr>
        <p:blipFill rotWithShape="1">
          <a:blip r:embed="rId3">
            <a:alphaModFix/>
          </a:blip>
          <a:srcRect l="49665" t="50000"/>
          <a:stretch/>
        </p:blipFill>
        <p:spPr>
          <a:xfrm>
            <a:off x="0" y="0"/>
            <a:ext cx="828881" cy="823382"/>
          </a:xfrm>
          <a:prstGeom prst="rect">
            <a:avLst/>
          </a:prstGeom>
          <a:noFill/>
          <a:ln>
            <a:noFill/>
          </a:ln>
        </p:spPr>
      </p:pic>
      <p:sp>
        <p:nvSpPr>
          <p:cNvPr id="477" name="Google Shape;477;p39"/>
          <p:cNvSpPr txBox="1">
            <a:spLocks noGrp="1"/>
          </p:cNvSpPr>
          <p:nvPr>
            <p:ph type="body" idx="1"/>
          </p:nvPr>
        </p:nvSpPr>
        <p:spPr>
          <a:xfrm>
            <a:off x="828881" y="1385414"/>
            <a:ext cx="10479289" cy="504301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dk1"/>
              </a:buClr>
              <a:buSzPts val="1200"/>
              <a:buFont typeface="Arial"/>
              <a:buNone/>
              <a:defRPr sz="1200" b="0" i="0" u="none" strike="noStrike" cap="none">
                <a:solidFill>
                  <a:schemeClr val="dk1"/>
                </a:solidFill>
                <a:latin typeface="Roboto"/>
                <a:ea typeface="Roboto"/>
                <a:cs typeface="Roboto"/>
                <a:sym typeface="Roboto"/>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78" name="Google Shape;478;p39"/>
          <p:cNvSpPr txBox="1">
            <a:spLocks noGrp="1"/>
          </p:cNvSpPr>
          <p:nvPr>
            <p:ph type="subTitle" idx="2"/>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479" name="Google Shape;479;p39"/>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0" name="Google Shape;480;p39"/>
          <p:cNvSpPr txBox="1">
            <a:spLocks noGrp="1"/>
          </p:cNvSpPr>
          <p:nvPr>
            <p:ph type="body" idx="3"/>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81" name="Google Shape;481;p39"/>
          <p:cNvPicPr preferRelativeResize="0"/>
          <p:nvPr/>
        </p:nvPicPr>
        <p:blipFill rotWithShape="1">
          <a:blip r:embed="rId4">
            <a:alphaModFix/>
          </a:blip>
          <a:srcRect t="54776" r="51880"/>
          <a:stretch/>
        </p:blipFill>
        <p:spPr>
          <a:xfrm>
            <a:off x="9637497" y="-14748"/>
            <a:ext cx="2554503" cy="2400721"/>
          </a:xfrm>
          <a:prstGeom prst="rect">
            <a:avLst/>
          </a:prstGeom>
          <a:noFill/>
          <a:ln>
            <a:noFill/>
          </a:ln>
        </p:spPr>
      </p:pic>
      <p:pic>
        <p:nvPicPr>
          <p:cNvPr id="482" name="Google Shape;482;p39"/>
          <p:cNvPicPr preferRelativeResize="0"/>
          <p:nvPr/>
        </p:nvPicPr>
        <p:blipFill rotWithShape="1">
          <a:blip r:embed="rId5">
            <a:alphaModFix/>
          </a:blip>
          <a:srcRect l="75942" b="19234"/>
          <a:stretch/>
        </p:blipFill>
        <p:spPr>
          <a:xfrm>
            <a:off x="0" y="2243186"/>
            <a:ext cx="611943" cy="350163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IMAGE HALF">
  <p:cSld name="5_IMAGE HALF">
    <p:spTree>
      <p:nvGrpSpPr>
        <p:cNvPr id="1" name="Shape 483"/>
        <p:cNvGrpSpPr/>
        <p:nvPr/>
      </p:nvGrpSpPr>
      <p:grpSpPr>
        <a:xfrm>
          <a:off x="0" y="0"/>
          <a:ext cx="0" cy="0"/>
          <a:chOff x="0" y="0"/>
          <a:chExt cx="0" cy="0"/>
        </a:xfrm>
      </p:grpSpPr>
      <p:pic>
        <p:nvPicPr>
          <p:cNvPr id="484" name="Google Shape;484;p40"/>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485" name="Google Shape;485;p40"/>
          <p:cNvSpPr>
            <a:spLocks noGrp="1"/>
          </p:cNvSpPr>
          <p:nvPr>
            <p:ph type="pic" idx="2"/>
          </p:nvPr>
        </p:nvSpPr>
        <p:spPr>
          <a:xfrm flipH="1">
            <a:off x="0" y="1499016"/>
            <a:ext cx="12191997" cy="5358984"/>
          </a:xfrm>
          <a:prstGeom prst="round1Rect">
            <a:avLst>
              <a:gd name="adj" fmla="val 16667"/>
            </a:avLst>
          </a:prstGeom>
          <a:noFill/>
          <a:ln>
            <a:noFill/>
          </a:ln>
        </p:spPr>
      </p:sp>
      <p:sp>
        <p:nvSpPr>
          <p:cNvPr id="486" name="Google Shape;486;p40"/>
          <p:cNvSpPr txBox="1">
            <a:spLocks noGrp="1"/>
          </p:cNvSpPr>
          <p:nvPr>
            <p:ph type="subTitle" idx="1"/>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487" name="Google Shape;487;p40"/>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8" name="Google Shape;488;p40"/>
          <p:cNvSpPr txBox="1">
            <a:spLocks noGrp="1"/>
          </p:cNvSpPr>
          <p:nvPr>
            <p:ph type="body" idx="3"/>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IMAGE HALF">
  <p:cSld name="6_IMAGE HALF">
    <p:spTree>
      <p:nvGrpSpPr>
        <p:cNvPr id="1" name="Shape 489"/>
        <p:cNvGrpSpPr/>
        <p:nvPr/>
      </p:nvGrpSpPr>
      <p:grpSpPr>
        <a:xfrm>
          <a:off x="0" y="0"/>
          <a:ext cx="0" cy="0"/>
          <a:chOff x="0" y="0"/>
          <a:chExt cx="0" cy="0"/>
        </a:xfrm>
      </p:grpSpPr>
      <p:pic>
        <p:nvPicPr>
          <p:cNvPr id="490" name="Google Shape;490;p41"/>
          <p:cNvPicPr preferRelativeResize="0"/>
          <p:nvPr/>
        </p:nvPicPr>
        <p:blipFill rotWithShape="1">
          <a:blip r:embed="rId2">
            <a:alphaModFix/>
          </a:blip>
          <a:srcRect l="49665" t="50000"/>
          <a:stretch/>
        </p:blipFill>
        <p:spPr>
          <a:xfrm>
            <a:off x="0" y="0"/>
            <a:ext cx="828881" cy="823382"/>
          </a:xfrm>
          <a:prstGeom prst="rect">
            <a:avLst/>
          </a:prstGeom>
          <a:noFill/>
          <a:ln>
            <a:noFill/>
          </a:ln>
        </p:spPr>
      </p:pic>
      <p:pic>
        <p:nvPicPr>
          <p:cNvPr id="491" name="Google Shape;491;p41"/>
          <p:cNvPicPr preferRelativeResize="0"/>
          <p:nvPr/>
        </p:nvPicPr>
        <p:blipFill rotWithShape="1">
          <a:blip r:embed="rId3">
            <a:alphaModFix/>
          </a:blip>
          <a:srcRect l="27561" t="28338" r="26509" b="30200"/>
          <a:stretch/>
        </p:blipFill>
        <p:spPr>
          <a:xfrm>
            <a:off x="0" y="-14748"/>
            <a:ext cx="12192000" cy="6892910"/>
          </a:xfrm>
          <a:prstGeom prst="rect">
            <a:avLst/>
          </a:prstGeom>
          <a:noFill/>
          <a:ln>
            <a:noFill/>
          </a:ln>
        </p:spPr>
      </p:pic>
      <p:sp>
        <p:nvSpPr>
          <p:cNvPr id="492" name="Google Shape;492;p41"/>
          <p:cNvSpPr txBox="1">
            <a:spLocks noGrp="1"/>
          </p:cNvSpPr>
          <p:nvPr>
            <p:ph type="subTitle" idx="1"/>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493" name="Google Shape;493;p41"/>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4" name="Google Shape;494;p41"/>
          <p:cNvSpPr txBox="1">
            <a:spLocks noGrp="1"/>
          </p:cNvSpPr>
          <p:nvPr>
            <p:ph type="body" idx="2"/>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495" name="Google Shape;495;p41"/>
          <p:cNvPicPr preferRelativeResize="0"/>
          <p:nvPr/>
        </p:nvPicPr>
        <p:blipFill rotWithShape="1">
          <a:blip r:embed="rId4">
            <a:alphaModFix/>
          </a:blip>
          <a:srcRect/>
          <a:stretch/>
        </p:blipFill>
        <p:spPr>
          <a:xfrm>
            <a:off x="11363118" y="142678"/>
            <a:ext cx="645687" cy="26903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IMAGEN MOCKUP">
  <p:cSld name="1_IMAGEN MOCKUP">
    <p:spTree>
      <p:nvGrpSpPr>
        <p:cNvPr id="1" name="Shape 496"/>
        <p:cNvGrpSpPr/>
        <p:nvPr/>
      </p:nvGrpSpPr>
      <p:grpSpPr>
        <a:xfrm>
          <a:off x="0" y="0"/>
          <a:ext cx="0" cy="0"/>
          <a:chOff x="0" y="0"/>
          <a:chExt cx="0" cy="0"/>
        </a:xfrm>
      </p:grpSpPr>
      <p:sp>
        <p:nvSpPr>
          <p:cNvPr id="497" name="Google Shape;497;g33a116e2574_0_76"/>
          <p:cNvSpPr>
            <a:spLocks noGrp="1"/>
          </p:cNvSpPr>
          <p:nvPr>
            <p:ph type="pic" idx="2"/>
          </p:nvPr>
        </p:nvSpPr>
        <p:spPr>
          <a:xfrm>
            <a:off x="7717590" y="1805396"/>
            <a:ext cx="3915900" cy="3915900"/>
          </a:xfrm>
          <a:prstGeom prst="ellipse">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98"/>
        <p:cNvGrpSpPr/>
        <p:nvPr/>
      </p:nvGrpSpPr>
      <p:grpSpPr>
        <a:xfrm>
          <a:off x="0" y="0"/>
          <a:ext cx="0" cy="0"/>
          <a:chOff x="0" y="0"/>
          <a:chExt cx="0" cy="0"/>
        </a:xfrm>
      </p:grpSpPr>
      <p:sp>
        <p:nvSpPr>
          <p:cNvPr id="499" name="Google Shape;499;g342c0bc149f_0_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0" name="Google Shape;500;g342c0bc149f_0_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1" name="Google Shape;501;g342c0bc149f_0_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2_S2">
  <p:cSld name="Cover2_S2">
    <p:spTree>
      <p:nvGrpSpPr>
        <p:cNvPr id="1" name="Shape 49"/>
        <p:cNvGrpSpPr/>
        <p:nvPr/>
      </p:nvGrpSpPr>
      <p:grpSpPr>
        <a:xfrm>
          <a:off x="0" y="0"/>
          <a:ext cx="0" cy="0"/>
          <a:chOff x="0" y="0"/>
          <a:chExt cx="0" cy="0"/>
        </a:xfrm>
      </p:grpSpPr>
      <p:pic>
        <p:nvPicPr>
          <p:cNvPr id="50" name="Google Shape;50;p11"/>
          <p:cNvPicPr preferRelativeResize="0"/>
          <p:nvPr/>
        </p:nvPicPr>
        <p:blipFill rotWithShape="1">
          <a:blip r:embed="rId2">
            <a:alphaModFix/>
          </a:blip>
          <a:srcRect t="25483" r="26530" b="16039"/>
          <a:stretch/>
        </p:blipFill>
        <p:spPr>
          <a:xfrm>
            <a:off x="6348527" y="0"/>
            <a:ext cx="5843473" cy="6858000"/>
          </a:xfrm>
          <a:prstGeom prst="rect">
            <a:avLst/>
          </a:prstGeom>
          <a:noFill/>
          <a:ln>
            <a:noFill/>
          </a:ln>
        </p:spPr>
      </p:pic>
      <p:sp>
        <p:nvSpPr>
          <p:cNvPr id="51" name="Google Shape;51;p11"/>
          <p:cNvSpPr txBox="1">
            <a:spLocks noGrp="1"/>
          </p:cNvSpPr>
          <p:nvPr>
            <p:ph type="body" idx="1"/>
          </p:nvPr>
        </p:nvSpPr>
        <p:spPr>
          <a:xfrm>
            <a:off x="386287" y="2761595"/>
            <a:ext cx="8596347" cy="19635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5600"/>
              <a:buFont typeface="Arial"/>
              <a:buNone/>
              <a:defRPr sz="5600" b="1" i="0" u="none" strike="noStrike" cap="none">
                <a:solidFill>
                  <a:schemeClr val="dk1"/>
                </a:solidFill>
                <a:latin typeface="Titillium Web"/>
                <a:ea typeface="Titillium Web"/>
                <a:cs typeface="Titillium Web"/>
                <a:sym typeface="Titillium Web"/>
              </a:defRPr>
            </a:lvl1pPr>
            <a:lvl2pPr marL="914400" marR="0" lvl="1"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2pPr>
            <a:lvl3pPr marL="1371600" marR="0" lvl="2"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3pPr>
            <a:lvl4pPr marL="1828800" marR="0" lvl="3"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4pPr>
            <a:lvl5pPr marL="2286000" marR="0" lvl="4"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52" name="Google Shape;52;p11"/>
          <p:cNvSpPr txBox="1">
            <a:spLocks noGrp="1"/>
          </p:cNvSpPr>
          <p:nvPr>
            <p:ph type="body" idx="2"/>
          </p:nvPr>
        </p:nvSpPr>
        <p:spPr>
          <a:xfrm>
            <a:off x="386286" y="4766879"/>
            <a:ext cx="7161995" cy="103635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Titillium Web ExtraLight"/>
                <a:ea typeface="Titillium Web ExtraLight"/>
                <a:cs typeface="Titillium Web ExtraLight"/>
                <a:sym typeface="Titillium Web ExtraLight"/>
              </a:defRPr>
            </a:lvl1pPr>
            <a:lvl2pPr marL="914400" marR="0" lvl="1"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2pPr>
            <a:lvl3pPr marL="1371600" marR="0" lvl="2"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3pPr>
            <a:lvl4pPr marL="1828800" marR="0" lvl="3"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4pPr>
            <a:lvl5pPr marL="2286000" marR="0" lvl="4"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53" name="Google Shape;53;p11"/>
          <p:cNvSpPr txBox="1">
            <a:spLocks noGrp="1"/>
          </p:cNvSpPr>
          <p:nvPr>
            <p:ph type="body" idx="3"/>
          </p:nvPr>
        </p:nvSpPr>
        <p:spPr>
          <a:xfrm>
            <a:off x="385763" y="2273831"/>
            <a:ext cx="3440112" cy="269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27BAE1"/>
              </a:buClr>
              <a:buSzPts val="1200"/>
              <a:buFont typeface="Arial"/>
              <a:buNone/>
              <a:defRPr sz="1200" b="1" i="0" u="none" strike="noStrike" cap="none">
                <a:solidFill>
                  <a:srgbClr val="27BAE1"/>
                </a:solidFill>
                <a:latin typeface="Titillium Web SemiBold"/>
                <a:ea typeface="Titillium Web SemiBold"/>
                <a:cs typeface="Titillium Web SemiBold"/>
                <a:sym typeface="Titillium Web SemiBold"/>
              </a:defRPr>
            </a:lvl1pPr>
            <a:lvl2pPr marL="914400" marR="0" lvl="1" indent="-298450" algn="l" rtl="0">
              <a:lnSpc>
                <a:spcPct val="90000"/>
              </a:lnSpc>
              <a:spcBef>
                <a:spcPts val="500"/>
              </a:spcBef>
              <a:spcAft>
                <a:spcPts val="0"/>
              </a:spcAft>
              <a:buClr>
                <a:schemeClr val="lt1"/>
              </a:buClr>
              <a:buSzPts val="1100"/>
              <a:buFont typeface="Arial"/>
              <a:buChar char="•"/>
              <a:defRPr sz="1100" b="1" i="0" u="none" strike="noStrike" cap="none">
                <a:solidFill>
                  <a:schemeClr val="lt1"/>
                </a:solidFill>
                <a:latin typeface="Titillium Web SemiBold"/>
                <a:ea typeface="Titillium Web SemiBold"/>
                <a:cs typeface="Titillium Web SemiBold"/>
                <a:sym typeface="Titillium Web SemiBold"/>
              </a:defRPr>
            </a:lvl2pPr>
            <a:lvl3pPr marL="1371600" marR="0" lvl="2" indent="-295275" algn="l" rtl="0">
              <a:lnSpc>
                <a:spcPct val="90000"/>
              </a:lnSpc>
              <a:spcBef>
                <a:spcPts val="500"/>
              </a:spcBef>
              <a:spcAft>
                <a:spcPts val="0"/>
              </a:spcAft>
              <a:buClr>
                <a:schemeClr val="lt1"/>
              </a:buClr>
              <a:buSzPts val="1050"/>
              <a:buFont typeface="Arial"/>
              <a:buChar char="•"/>
              <a:defRPr sz="1050" b="1" i="0" u="none" strike="noStrike" cap="none">
                <a:solidFill>
                  <a:schemeClr val="lt1"/>
                </a:solidFill>
                <a:latin typeface="Titillium Web SemiBold"/>
                <a:ea typeface="Titillium Web SemiBold"/>
                <a:cs typeface="Titillium Web SemiBold"/>
                <a:sym typeface="Titillium Web SemiBold"/>
              </a:defRPr>
            </a:lvl3pPr>
            <a:lvl4pPr marL="1828800" marR="0" lvl="3" indent="-292100" algn="l" rtl="0">
              <a:lnSpc>
                <a:spcPct val="90000"/>
              </a:lnSpc>
              <a:spcBef>
                <a:spcPts val="500"/>
              </a:spcBef>
              <a:spcAft>
                <a:spcPts val="0"/>
              </a:spcAft>
              <a:buClr>
                <a:schemeClr val="lt1"/>
              </a:buClr>
              <a:buSzPts val="1000"/>
              <a:buFont typeface="Arial"/>
              <a:buChar char="•"/>
              <a:defRPr sz="1000" b="1" i="0" u="none" strike="noStrike" cap="none">
                <a:solidFill>
                  <a:schemeClr val="lt1"/>
                </a:solidFill>
                <a:latin typeface="Titillium Web SemiBold"/>
                <a:ea typeface="Titillium Web SemiBold"/>
                <a:cs typeface="Titillium Web SemiBold"/>
                <a:sym typeface="Titillium Web SemiBold"/>
              </a:defRPr>
            </a:lvl4pPr>
            <a:lvl5pPr marL="2286000" marR="0" lvl="4" indent="-292100" algn="l" rtl="0">
              <a:lnSpc>
                <a:spcPct val="90000"/>
              </a:lnSpc>
              <a:spcBef>
                <a:spcPts val="500"/>
              </a:spcBef>
              <a:spcAft>
                <a:spcPts val="0"/>
              </a:spcAft>
              <a:buClr>
                <a:schemeClr val="lt1"/>
              </a:buClr>
              <a:buSzPts val="1000"/>
              <a:buFont typeface="Arial"/>
              <a:buChar char="•"/>
              <a:defRPr sz="1000" b="1" i="0" u="none" strike="noStrike" cap="none">
                <a:solidFill>
                  <a:schemeClr val="lt1"/>
                </a:solidFill>
                <a:latin typeface="Titillium Web SemiBold"/>
                <a:ea typeface="Titillium Web SemiBold"/>
                <a:cs typeface="Titillium Web SemiBold"/>
                <a:sym typeface="Titillium Web SemiBol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grpSp>
        <p:nvGrpSpPr>
          <p:cNvPr id="54" name="Google Shape;54;p11"/>
          <p:cNvGrpSpPr/>
          <p:nvPr/>
        </p:nvGrpSpPr>
        <p:grpSpPr>
          <a:xfrm>
            <a:off x="4370935" y="5903165"/>
            <a:ext cx="1802146" cy="729559"/>
            <a:chOff x="846501" y="5645768"/>
            <a:chExt cx="2128751" cy="861778"/>
          </a:xfrm>
        </p:grpSpPr>
        <p:sp>
          <p:nvSpPr>
            <p:cNvPr id="55" name="Google Shape;55;p11"/>
            <p:cNvSpPr txBox="1"/>
            <p:nvPr/>
          </p:nvSpPr>
          <p:spPr>
            <a:xfrm>
              <a:off x="2723895" y="5657462"/>
              <a:ext cx="251357" cy="39664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ES" sz="1499" b="0" i="0" u="none" strike="noStrike" cap="none">
                  <a:solidFill>
                    <a:schemeClr val="dk2"/>
                  </a:solidFill>
                  <a:latin typeface="Arial"/>
                  <a:ea typeface="Arial"/>
                  <a:cs typeface="Arial"/>
                  <a:sym typeface="Arial"/>
                </a:rPr>
                <a:t>*</a:t>
              </a:r>
              <a:endParaRPr/>
            </a:p>
          </p:txBody>
        </p:sp>
        <p:pic>
          <p:nvPicPr>
            <p:cNvPr id="56" name="Google Shape;56;p11" descr="Texto&#10;&#10;Descripción generada automáticamente"/>
            <p:cNvPicPr preferRelativeResize="0"/>
            <p:nvPr/>
          </p:nvPicPr>
          <p:blipFill rotWithShape="1">
            <a:blip r:embed="rId3">
              <a:alphaModFix/>
            </a:blip>
            <a:srcRect/>
            <a:stretch/>
          </p:blipFill>
          <p:spPr>
            <a:xfrm>
              <a:off x="2278623" y="6127369"/>
              <a:ext cx="445272" cy="380177"/>
            </a:xfrm>
            <a:prstGeom prst="rect">
              <a:avLst/>
            </a:prstGeom>
            <a:noFill/>
            <a:ln>
              <a:noFill/>
            </a:ln>
          </p:spPr>
        </p:pic>
        <p:pic>
          <p:nvPicPr>
            <p:cNvPr id="57" name="Google Shape;57;p11" descr="Texto&#10;&#10;Descripción generada automáticamente"/>
            <p:cNvPicPr preferRelativeResize="0"/>
            <p:nvPr/>
          </p:nvPicPr>
          <p:blipFill rotWithShape="1">
            <a:blip r:embed="rId4">
              <a:alphaModFix/>
            </a:blip>
            <a:srcRect/>
            <a:stretch/>
          </p:blipFill>
          <p:spPr>
            <a:xfrm>
              <a:off x="1801046" y="6127369"/>
              <a:ext cx="445881" cy="380177"/>
            </a:xfrm>
            <a:prstGeom prst="rect">
              <a:avLst/>
            </a:prstGeom>
            <a:noFill/>
            <a:ln>
              <a:noFill/>
            </a:ln>
          </p:spPr>
        </p:pic>
        <p:pic>
          <p:nvPicPr>
            <p:cNvPr id="58" name="Google Shape;58;p11" descr="Texto&#10;&#10;Descripción generada automáticamente"/>
            <p:cNvPicPr preferRelativeResize="0"/>
            <p:nvPr/>
          </p:nvPicPr>
          <p:blipFill rotWithShape="1">
            <a:blip r:embed="rId5">
              <a:alphaModFix/>
            </a:blip>
            <a:srcRect/>
            <a:stretch/>
          </p:blipFill>
          <p:spPr>
            <a:xfrm>
              <a:off x="2270287" y="5782894"/>
              <a:ext cx="453608" cy="315922"/>
            </a:xfrm>
            <a:prstGeom prst="rect">
              <a:avLst/>
            </a:prstGeom>
            <a:noFill/>
            <a:ln>
              <a:noFill/>
            </a:ln>
          </p:spPr>
        </p:pic>
        <p:pic>
          <p:nvPicPr>
            <p:cNvPr id="59" name="Google Shape;59;p11" descr="Texto&#10;&#10;Descripción generada automáticamente"/>
            <p:cNvPicPr preferRelativeResize="0"/>
            <p:nvPr/>
          </p:nvPicPr>
          <p:blipFill rotWithShape="1">
            <a:blip r:embed="rId6">
              <a:alphaModFix/>
            </a:blip>
            <a:srcRect/>
            <a:stretch/>
          </p:blipFill>
          <p:spPr>
            <a:xfrm>
              <a:off x="1323471" y="6127369"/>
              <a:ext cx="445879" cy="380177"/>
            </a:xfrm>
            <a:prstGeom prst="rect">
              <a:avLst/>
            </a:prstGeom>
            <a:noFill/>
            <a:ln>
              <a:noFill/>
            </a:ln>
          </p:spPr>
        </p:pic>
        <p:pic>
          <p:nvPicPr>
            <p:cNvPr id="60" name="Google Shape;60;p11" descr="Texto&#10;&#10;Descripción generada automáticamente"/>
            <p:cNvPicPr preferRelativeResize="0"/>
            <p:nvPr/>
          </p:nvPicPr>
          <p:blipFill rotWithShape="1">
            <a:blip r:embed="rId7">
              <a:alphaModFix/>
            </a:blip>
            <a:srcRect/>
            <a:stretch/>
          </p:blipFill>
          <p:spPr>
            <a:xfrm>
              <a:off x="846501" y="6127369"/>
              <a:ext cx="445272" cy="380177"/>
            </a:xfrm>
            <a:prstGeom prst="rect">
              <a:avLst/>
            </a:prstGeom>
            <a:noFill/>
            <a:ln>
              <a:noFill/>
            </a:ln>
          </p:spPr>
        </p:pic>
        <p:pic>
          <p:nvPicPr>
            <p:cNvPr id="61" name="Google Shape;61;p11" descr="Texto&#10;&#10;Descripción generada automáticamente"/>
            <p:cNvPicPr preferRelativeResize="0"/>
            <p:nvPr/>
          </p:nvPicPr>
          <p:blipFill rotWithShape="1">
            <a:blip r:embed="rId8">
              <a:alphaModFix/>
            </a:blip>
            <a:srcRect/>
            <a:stretch/>
          </p:blipFill>
          <p:spPr>
            <a:xfrm>
              <a:off x="846501" y="5645768"/>
              <a:ext cx="1366571" cy="437039"/>
            </a:xfrm>
            <a:prstGeom prst="rect">
              <a:avLst/>
            </a:prstGeom>
            <a:noFill/>
            <a:ln>
              <a:noFill/>
            </a:ln>
          </p:spPr>
        </p:pic>
      </p:grpSp>
      <p:sp>
        <p:nvSpPr>
          <p:cNvPr id="62" name="Google Shape;62;p11"/>
          <p:cNvSpPr>
            <a:spLocks noGrp="1"/>
          </p:cNvSpPr>
          <p:nvPr>
            <p:ph type="pic" idx="4"/>
          </p:nvPr>
        </p:nvSpPr>
        <p:spPr>
          <a:xfrm>
            <a:off x="385763" y="771902"/>
            <a:ext cx="2403475" cy="946599"/>
          </a:xfrm>
          <a:prstGeom prst="rect">
            <a:avLst/>
          </a:prstGeom>
          <a:noFill/>
          <a:ln>
            <a:noFill/>
          </a:ln>
        </p:spPr>
      </p:sp>
      <p:pic>
        <p:nvPicPr>
          <p:cNvPr id="63" name="Google Shape;63;p11"/>
          <p:cNvPicPr preferRelativeResize="0"/>
          <p:nvPr/>
        </p:nvPicPr>
        <p:blipFill rotWithShape="1">
          <a:blip r:embed="rId9">
            <a:alphaModFix/>
          </a:blip>
          <a:srcRect/>
          <a:stretch/>
        </p:blipFill>
        <p:spPr>
          <a:xfrm>
            <a:off x="8627584" y="4859911"/>
            <a:ext cx="2359948" cy="97749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Cover2_S2">
  <p:cSld name="5_Cover2_S2">
    <p:spTree>
      <p:nvGrpSpPr>
        <p:cNvPr id="1" name="Shape 64"/>
        <p:cNvGrpSpPr/>
        <p:nvPr/>
      </p:nvGrpSpPr>
      <p:grpSpPr>
        <a:xfrm>
          <a:off x="0" y="0"/>
          <a:ext cx="0" cy="0"/>
          <a:chOff x="0" y="0"/>
          <a:chExt cx="0" cy="0"/>
        </a:xfrm>
      </p:grpSpPr>
      <p:pic>
        <p:nvPicPr>
          <p:cNvPr id="65" name="Google Shape;65;p12"/>
          <p:cNvPicPr preferRelativeResize="0"/>
          <p:nvPr/>
        </p:nvPicPr>
        <p:blipFill rotWithShape="1">
          <a:blip r:embed="rId2">
            <a:alphaModFix/>
          </a:blip>
          <a:srcRect t="25483" r="26530" b="16039"/>
          <a:stretch/>
        </p:blipFill>
        <p:spPr>
          <a:xfrm>
            <a:off x="6348527" y="0"/>
            <a:ext cx="5843473" cy="6858000"/>
          </a:xfrm>
          <a:prstGeom prst="rect">
            <a:avLst/>
          </a:prstGeom>
          <a:noFill/>
          <a:ln>
            <a:noFill/>
          </a:ln>
        </p:spPr>
      </p:pic>
      <p:sp>
        <p:nvSpPr>
          <p:cNvPr id="66" name="Google Shape;66;p12"/>
          <p:cNvSpPr txBox="1">
            <a:spLocks noGrp="1"/>
          </p:cNvSpPr>
          <p:nvPr>
            <p:ph type="body" idx="1"/>
          </p:nvPr>
        </p:nvSpPr>
        <p:spPr>
          <a:xfrm>
            <a:off x="386287" y="2761595"/>
            <a:ext cx="8596347" cy="19635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5600"/>
              <a:buFont typeface="Arial"/>
              <a:buNone/>
              <a:defRPr sz="5600" b="1" i="0" u="none" strike="noStrike" cap="none">
                <a:solidFill>
                  <a:schemeClr val="dk1"/>
                </a:solidFill>
                <a:latin typeface="Titillium Web"/>
                <a:ea typeface="Titillium Web"/>
                <a:cs typeface="Titillium Web"/>
                <a:sym typeface="Titillium Web"/>
              </a:defRPr>
            </a:lvl1pPr>
            <a:lvl2pPr marL="914400" marR="0" lvl="1"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2pPr>
            <a:lvl3pPr marL="1371600" marR="0" lvl="2"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3pPr>
            <a:lvl4pPr marL="1828800" marR="0" lvl="3"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4pPr>
            <a:lvl5pPr marL="2286000" marR="0" lvl="4" indent="-609600" algn="l" rtl="0">
              <a:lnSpc>
                <a:spcPct val="90000"/>
              </a:lnSpc>
              <a:spcBef>
                <a:spcPts val="500"/>
              </a:spcBef>
              <a:spcAft>
                <a:spcPts val="0"/>
              </a:spcAft>
              <a:buClr>
                <a:schemeClr val="dk1"/>
              </a:buClr>
              <a:buSzPts val="6000"/>
              <a:buFont typeface="Arial"/>
              <a:buChar char="•"/>
              <a:defRPr sz="60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67" name="Google Shape;67;p12"/>
          <p:cNvSpPr txBox="1">
            <a:spLocks noGrp="1"/>
          </p:cNvSpPr>
          <p:nvPr>
            <p:ph type="body" idx="2"/>
          </p:nvPr>
        </p:nvSpPr>
        <p:spPr>
          <a:xfrm>
            <a:off x="386286" y="4766879"/>
            <a:ext cx="7161995" cy="8393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Titillium Web ExtraLight"/>
                <a:ea typeface="Titillium Web ExtraLight"/>
                <a:cs typeface="Titillium Web ExtraLight"/>
                <a:sym typeface="Titillium Web ExtraLight"/>
              </a:defRPr>
            </a:lvl1pPr>
            <a:lvl2pPr marL="914400" marR="0" lvl="1"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2pPr>
            <a:lvl3pPr marL="1371600" marR="0" lvl="2"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3pPr>
            <a:lvl4pPr marL="1828800" marR="0" lvl="3"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4pPr>
            <a:lvl5pPr marL="2286000" marR="0" lvl="4" indent="-431800" algn="l" rtl="0">
              <a:lnSpc>
                <a:spcPct val="90000"/>
              </a:lnSpc>
              <a:spcBef>
                <a:spcPts val="50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68" name="Google Shape;68;p12"/>
          <p:cNvSpPr txBox="1">
            <a:spLocks noGrp="1"/>
          </p:cNvSpPr>
          <p:nvPr>
            <p:ph type="body" idx="3"/>
          </p:nvPr>
        </p:nvSpPr>
        <p:spPr>
          <a:xfrm>
            <a:off x="385763" y="2273831"/>
            <a:ext cx="3440112" cy="269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27BAE1"/>
              </a:buClr>
              <a:buSzPts val="1200"/>
              <a:buFont typeface="Arial"/>
              <a:buNone/>
              <a:defRPr sz="1200" b="1" i="0" u="none" strike="noStrike" cap="none">
                <a:solidFill>
                  <a:srgbClr val="27BAE1"/>
                </a:solidFill>
                <a:latin typeface="Titillium Web SemiBold"/>
                <a:ea typeface="Titillium Web SemiBold"/>
                <a:cs typeface="Titillium Web SemiBold"/>
                <a:sym typeface="Titillium Web SemiBold"/>
              </a:defRPr>
            </a:lvl1pPr>
            <a:lvl2pPr marL="914400" marR="0" lvl="1" indent="-298450" algn="l" rtl="0">
              <a:lnSpc>
                <a:spcPct val="90000"/>
              </a:lnSpc>
              <a:spcBef>
                <a:spcPts val="500"/>
              </a:spcBef>
              <a:spcAft>
                <a:spcPts val="0"/>
              </a:spcAft>
              <a:buClr>
                <a:schemeClr val="lt1"/>
              </a:buClr>
              <a:buSzPts val="1100"/>
              <a:buFont typeface="Arial"/>
              <a:buChar char="•"/>
              <a:defRPr sz="1100" b="1" i="0" u="none" strike="noStrike" cap="none">
                <a:solidFill>
                  <a:schemeClr val="lt1"/>
                </a:solidFill>
                <a:latin typeface="Titillium Web SemiBold"/>
                <a:ea typeface="Titillium Web SemiBold"/>
                <a:cs typeface="Titillium Web SemiBold"/>
                <a:sym typeface="Titillium Web SemiBold"/>
              </a:defRPr>
            </a:lvl2pPr>
            <a:lvl3pPr marL="1371600" marR="0" lvl="2" indent="-295275" algn="l" rtl="0">
              <a:lnSpc>
                <a:spcPct val="90000"/>
              </a:lnSpc>
              <a:spcBef>
                <a:spcPts val="500"/>
              </a:spcBef>
              <a:spcAft>
                <a:spcPts val="0"/>
              </a:spcAft>
              <a:buClr>
                <a:schemeClr val="lt1"/>
              </a:buClr>
              <a:buSzPts val="1050"/>
              <a:buFont typeface="Arial"/>
              <a:buChar char="•"/>
              <a:defRPr sz="1050" b="1" i="0" u="none" strike="noStrike" cap="none">
                <a:solidFill>
                  <a:schemeClr val="lt1"/>
                </a:solidFill>
                <a:latin typeface="Titillium Web SemiBold"/>
                <a:ea typeface="Titillium Web SemiBold"/>
                <a:cs typeface="Titillium Web SemiBold"/>
                <a:sym typeface="Titillium Web SemiBold"/>
              </a:defRPr>
            </a:lvl3pPr>
            <a:lvl4pPr marL="1828800" marR="0" lvl="3" indent="-292100" algn="l" rtl="0">
              <a:lnSpc>
                <a:spcPct val="90000"/>
              </a:lnSpc>
              <a:spcBef>
                <a:spcPts val="500"/>
              </a:spcBef>
              <a:spcAft>
                <a:spcPts val="0"/>
              </a:spcAft>
              <a:buClr>
                <a:schemeClr val="lt1"/>
              </a:buClr>
              <a:buSzPts val="1000"/>
              <a:buFont typeface="Arial"/>
              <a:buChar char="•"/>
              <a:defRPr sz="1000" b="1" i="0" u="none" strike="noStrike" cap="none">
                <a:solidFill>
                  <a:schemeClr val="lt1"/>
                </a:solidFill>
                <a:latin typeface="Titillium Web SemiBold"/>
                <a:ea typeface="Titillium Web SemiBold"/>
                <a:cs typeface="Titillium Web SemiBold"/>
                <a:sym typeface="Titillium Web SemiBold"/>
              </a:defRPr>
            </a:lvl4pPr>
            <a:lvl5pPr marL="2286000" marR="0" lvl="4" indent="-292100" algn="l" rtl="0">
              <a:lnSpc>
                <a:spcPct val="90000"/>
              </a:lnSpc>
              <a:spcBef>
                <a:spcPts val="500"/>
              </a:spcBef>
              <a:spcAft>
                <a:spcPts val="0"/>
              </a:spcAft>
              <a:buClr>
                <a:schemeClr val="lt1"/>
              </a:buClr>
              <a:buSzPts val="1000"/>
              <a:buFont typeface="Arial"/>
              <a:buChar char="•"/>
              <a:defRPr sz="1000" b="1" i="0" u="none" strike="noStrike" cap="none">
                <a:solidFill>
                  <a:schemeClr val="lt1"/>
                </a:solidFill>
                <a:latin typeface="Titillium Web SemiBold"/>
                <a:ea typeface="Titillium Web SemiBold"/>
                <a:cs typeface="Titillium Web SemiBold"/>
                <a:sym typeface="Titillium Web SemiBol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grpSp>
        <p:nvGrpSpPr>
          <p:cNvPr id="69" name="Google Shape;69;p12"/>
          <p:cNvGrpSpPr/>
          <p:nvPr/>
        </p:nvGrpSpPr>
        <p:grpSpPr>
          <a:xfrm>
            <a:off x="4370935" y="5903165"/>
            <a:ext cx="1802146" cy="729559"/>
            <a:chOff x="846501" y="5645768"/>
            <a:chExt cx="2128751" cy="861778"/>
          </a:xfrm>
        </p:grpSpPr>
        <p:sp>
          <p:nvSpPr>
            <p:cNvPr id="70" name="Google Shape;70;p12"/>
            <p:cNvSpPr txBox="1"/>
            <p:nvPr/>
          </p:nvSpPr>
          <p:spPr>
            <a:xfrm>
              <a:off x="2723895" y="5657462"/>
              <a:ext cx="251357" cy="39664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ES" sz="1499" b="0" i="0" u="none" strike="noStrike" cap="none">
                  <a:solidFill>
                    <a:schemeClr val="dk2"/>
                  </a:solidFill>
                  <a:latin typeface="Arial"/>
                  <a:ea typeface="Arial"/>
                  <a:cs typeface="Arial"/>
                  <a:sym typeface="Arial"/>
                </a:rPr>
                <a:t>*</a:t>
              </a:r>
              <a:endParaRPr/>
            </a:p>
          </p:txBody>
        </p:sp>
        <p:pic>
          <p:nvPicPr>
            <p:cNvPr id="71" name="Google Shape;71;p12" descr="Texto&#10;&#10;Descripción generada automáticamente"/>
            <p:cNvPicPr preferRelativeResize="0"/>
            <p:nvPr/>
          </p:nvPicPr>
          <p:blipFill rotWithShape="1">
            <a:blip r:embed="rId3">
              <a:alphaModFix/>
            </a:blip>
            <a:srcRect/>
            <a:stretch/>
          </p:blipFill>
          <p:spPr>
            <a:xfrm>
              <a:off x="2278623" y="6127369"/>
              <a:ext cx="445272" cy="380177"/>
            </a:xfrm>
            <a:prstGeom prst="rect">
              <a:avLst/>
            </a:prstGeom>
            <a:noFill/>
            <a:ln>
              <a:noFill/>
            </a:ln>
          </p:spPr>
        </p:pic>
        <p:pic>
          <p:nvPicPr>
            <p:cNvPr id="72" name="Google Shape;72;p12" descr="Texto&#10;&#10;Descripción generada automáticamente"/>
            <p:cNvPicPr preferRelativeResize="0"/>
            <p:nvPr/>
          </p:nvPicPr>
          <p:blipFill rotWithShape="1">
            <a:blip r:embed="rId4">
              <a:alphaModFix/>
            </a:blip>
            <a:srcRect/>
            <a:stretch/>
          </p:blipFill>
          <p:spPr>
            <a:xfrm>
              <a:off x="1801046" y="6127369"/>
              <a:ext cx="445881" cy="380177"/>
            </a:xfrm>
            <a:prstGeom prst="rect">
              <a:avLst/>
            </a:prstGeom>
            <a:noFill/>
            <a:ln>
              <a:noFill/>
            </a:ln>
          </p:spPr>
        </p:pic>
        <p:pic>
          <p:nvPicPr>
            <p:cNvPr id="73" name="Google Shape;73;p12" descr="Texto&#10;&#10;Descripción generada automáticamente"/>
            <p:cNvPicPr preferRelativeResize="0"/>
            <p:nvPr/>
          </p:nvPicPr>
          <p:blipFill rotWithShape="1">
            <a:blip r:embed="rId5">
              <a:alphaModFix/>
            </a:blip>
            <a:srcRect/>
            <a:stretch/>
          </p:blipFill>
          <p:spPr>
            <a:xfrm>
              <a:off x="2270287" y="5782894"/>
              <a:ext cx="453608" cy="315922"/>
            </a:xfrm>
            <a:prstGeom prst="rect">
              <a:avLst/>
            </a:prstGeom>
            <a:noFill/>
            <a:ln>
              <a:noFill/>
            </a:ln>
          </p:spPr>
        </p:pic>
        <p:pic>
          <p:nvPicPr>
            <p:cNvPr id="74" name="Google Shape;74;p12" descr="Texto&#10;&#10;Descripción generada automáticamente"/>
            <p:cNvPicPr preferRelativeResize="0"/>
            <p:nvPr/>
          </p:nvPicPr>
          <p:blipFill rotWithShape="1">
            <a:blip r:embed="rId6">
              <a:alphaModFix/>
            </a:blip>
            <a:srcRect/>
            <a:stretch/>
          </p:blipFill>
          <p:spPr>
            <a:xfrm>
              <a:off x="1323471" y="6127369"/>
              <a:ext cx="445879" cy="380177"/>
            </a:xfrm>
            <a:prstGeom prst="rect">
              <a:avLst/>
            </a:prstGeom>
            <a:noFill/>
            <a:ln>
              <a:noFill/>
            </a:ln>
          </p:spPr>
        </p:pic>
        <p:pic>
          <p:nvPicPr>
            <p:cNvPr id="75" name="Google Shape;75;p12" descr="Texto&#10;&#10;Descripción generada automáticamente"/>
            <p:cNvPicPr preferRelativeResize="0"/>
            <p:nvPr/>
          </p:nvPicPr>
          <p:blipFill rotWithShape="1">
            <a:blip r:embed="rId7">
              <a:alphaModFix/>
            </a:blip>
            <a:srcRect/>
            <a:stretch/>
          </p:blipFill>
          <p:spPr>
            <a:xfrm>
              <a:off x="846501" y="6127369"/>
              <a:ext cx="445272" cy="380177"/>
            </a:xfrm>
            <a:prstGeom prst="rect">
              <a:avLst/>
            </a:prstGeom>
            <a:noFill/>
            <a:ln>
              <a:noFill/>
            </a:ln>
          </p:spPr>
        </p:pic>
        <p:pic>
          <p:nvPicPr>
            <p:cNvPr id="76" name="Google Shape;76;p12" descr="Texto&#10;&#10;Descripción generada automáticamente"/>
            <p:cNvPicPr preferRelativeResize="0"/>
            <p:nvPr/>
          </p:nvPicPr>
          <p:blipFill rotWithShape="1">
            <a:blip r:embed="rId8">
              <a:alphaModFix/>
            </a:blip>
            <a:srcRect/>
            <a:stretch/>
          </p:blipFill>
          <p:spPr>
            <a:xfrm>
              <a:off x="846501" y="5645768"/>
              <a:ext cx="1366571" cy="437039"/>
            </a:xfrm>
            <a:prstGeom prst="rect">
              <a:avLst/>
            </a:prstGeom>
            <a:noFill/>
            <a:ln>
              <a:noFill/>
            </a:ln>
          </p:spPr>
        </p:pic>
      </p:grpSp>
      <p:sp>
        <p:nvSpPr>
          <p:cNvPr id="77" name="Google Shape;77;p12"/>
          <p:cNvSpPr>
            <a:spLocks noGrp="1"/>
          </p:cNvSpPr>
          <p:nvPr>
            <p:ph type="pic" idx="4"/>
          </p:nvPr>
        </p:nvSpPr>
        <p:spPr>
          <a:xfrm>
            <a:off x="385763" y="771902"/>
            <a:ext cx="2403475" cy="946599"/>
          </a:xfrm>
          <a:prstGeom prst="rect">
            <a:avLst/>
          </a:prstGeom>
          <a:noFill/>
          <a:ln>
            <a:noFill/>
          </a:ln>
        </p:spPr>
      </p:sp>
      <p:pic>
        <p:nvPicPr>
          <p:cNvPr id="78" name="Google Shape;78;p12"/>
          <p:cNvPicPr preferRelativeResize="0"/>
          <p:nvPr/>
        </p:nvPicPr>
        <p:blipFill rotWithShape="1">
          <a:blip r:embed="rId9">
            <a:alphaModFix/>
          </a:blip>
          <a:srcRect/>
          <a:stretch/>
        </p:blipFill>
        <p:spPr>
          <a:xfrm>
            <a:off x="8627584" y="4859911"/>
            <a:ext cx="2359948" cy="97749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ID Title">
  <p:cSld name="Section ID Title">
    <p:spTree>
      <p:nvGrpSpPr>
        <p:cNvPr id="1" name="Shape 79"/>
        <p:cNvGrpSpPr/>
        <p:nvPr/>
      </p:nvGrpSpPr>
      <p:grpSpPr>
        <a:xfrm>
          <a:off x="0" y="0"/>
          <a:ext cx="0" cy="0"/>
          <a:chOff x="0" y="0"/>
          <a:chExt cx="0" cy="0"/>
        </a:xfrm>
      </p:grpSpPr>
      <p:sp>
        <p:nvSpPr>
          <p:cNvPr id="80" name="Google Shape;80;p13"/>
          <p:cNvSpPr txBox="1">
            <a:spLocks noGrp="1"/>
          </p:cNvSpPr>
          <p:nvPr>
            <p:ph type="ctrTitle"/>
          </p:nvPr>
        </p:nvSpPr>
        <p:spPr>
          <a:xfrm>
            <a:off x="3245348" y="2548991"/>
            <a:ext cx="8095200" cy="97457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02BFF4"/>
              </a:buClr>
              <a:buSzPts val="8000"/>
              <a:buFont typeface="Titillium Web"/>
              <a:buNone/>
              <a:defRPr sz="8000" b="1" i="0" u="none" strike="noStrike" cap="none">
                <a:solidFill>
                  <a:srgbClr val="02BFF4"/>
                </a:solidFill>
                <a:latin typeface="Titillium Web"/>
                <a:ea typeface="Titillium Web"/>
                <a:cs typeface="Titillium Web"/>
                <a:sym typeface="Titillium Web"/>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13"/>
          <p:cNvSpPr txBox="1">
            <a:spLocks noGrp="1"/>
          </p:cNvSpPr>
          <p:nvPr>
            <p:ph type="subTitle" idx="1"/>
          </p:nvPr>
        </p:nvSpPr>
        <p:spPr>
          <a:xfrm>
            <a:off x="3245347" y="3547736"/>
            <a:ext cx="8095199" cy="827881"/>
          </a:xfrm>
          <a:prstGeom prst="rect">
            <a:avLst/>
          </a:prstGeom>
          <a:noFill/>
          <a:ln>
            <a:noFill/>
          </a:ln>
        </p:spPr>
        <p:txBody>
          <a:bodyPr spcFirstLastPara="1" wrap="square" lIns="91425" tIns="45700" rIns="91425" bIns="45700" anchor="t" anchorCtr="0">
            <a:normAutofit/>
          </a:bodyPr>
          <a:lstStyle>
            <a:lvl1pPr marR="0" lvl="0" algn="l" rtl="0">
              <a:lnSpc>
                <a:spcPct val="15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82" name="Google Shape;82;p13"/>
          <p:cNvSpPr txBox="1">
            <a:spLocks noGrp="1"/>
          </p:cNvSpPr>
          <p:nvPr>
            <p:ph type="body" idx="2"/>
          </p:nvPr>
        </p:nvSpPr>
        <p:spPr>
          <a:xfrm>
            <a:off x="0" y="0"/>
            <a:ext cx="4780722" cy="254899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0"/>
              </a:spcBef>
              <a:spcAft>
                <a:spcPts val="0"/>
              </a:spcAft>
              <a:buClr>
                <a:srgbClr val="02BFF4"/>
              </a:buClr>
              <a:buSzPts val="18000"/>
              <a:buFont typeface="Arial"/>
              <a:buNone/>
              <a:defRPr sz="18000" b="0" i="0" u="none" strike="noStrike" cap="none">
                <a:solidFill>
                  <a:srgbClr val="02BFF4"/>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IGHLIGHTS">
  <p:cSld name="HIGHLIGHTS">
    <p:spTree>
      <p:nvGrpSpPr>
        <p:cNvPr id="1" name="Shape 83"/>
        <p:cNvGrpSpPr/>
        <p:nvPr/>
      </p:nvGrpSpPr>
      <p:grpSpPr>
        <a:xfrm>
          <a:off x="0" y="0"/>
          <a:ext cx="0" cy="0"/>
          <a:chOff x="0" y="0"/>
          <a:chExt cx="0" cy="0"/>
        </a:xfrm>
      </p:grpSpPr>
      <p:pic>
        <p:nvPicPr>
          <p:cNvPr id="84" name="Google Shape;84;p14"/>
          <p:cNvPicPr preferRelativeResize="0"/>
          <p:nvPr/>
        </p:nvPicPr>
        <p:blipFill rotWithShape="1">
          <a:blip r:embed="rId2">
            <a:alphaModFix/>
          </a:blip>
          <a:srcRect l="45299" t="-19815" r="-6395" b="85046"/>
          <a:stretch/>
        </p:blipFill>
        <p:spPr>
          <a:xfrm rot="-5400000" flipH="1">
            <a:off x="8697758" y="1132372"/>
            <a:ext cx="4748670" cy="2239817"/>
          </a:xfrm>
          <a:prstGeom prst="rect">
            <a:avLst/>
          </a:prstGeom>
          <a:noFill/>
          <a:ln>
            <a:noFill/>
          </a:ln>
        </p:spPr>
      </p:pic>
      <p:pic>
        <p:nvPicPr>
          <p:cNvPr id="85" name="Google Shape;85;p14"/>
          <p:cNvPicPr preferRelativeResize="0"/>
          <p:nvPr/>
        </p:nvPicPr>
        <p:blipFill rotWithShape="1">
          <a:blip r:embed="rId3">
            <a:alphaModFix/>
          </a:blip>
          <a:srcRect l="49665" t="50000"/>
          <a:stretch/>
        </p:blipFill>
        <p:spPr>
          <a:xfrm>
            <a:off x="0" y="0"/>
            <a:ext cx="828881" cy="823382"/>
          </a:xfrm>
          <a:prstGeom prst="rect">
            <a:avLst/>
          </a:prstGeom>
          <a:noFill/>
          <a:ln>
            <a:noFill/>
          </a:ln>
        </p:spPr>
      </p:pic>
      <p:sp>
        <p:nvSpPr>
          <p:cNvPr id="86" name="Google Shape;86;p14"/>
          <p:cNvSpPr/>
          <p:nvPr/>
        </p:nvSpPr>
        <p:spPr>
          <a:xfrm>
            <a:off x="3445055" y="3522510"/>
            <a:ext cx="2595715" cy="2595715"/>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87" name="Google Shape;87;p14"/>
          <p:cNvSpPr/>
          <p:nvPr/>
        </p:nvSpPr>
        <p:spPr>
          <a:xfrm>
            <a:off x="6247249" y="3522510"/>
            <a:ext cx="2595715" cy="2595715"/>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88" name="Google Shape;88;p14"/>
          <p:cNvSpPr/>
          <p:nvPr/>
        </p:nvSpPr>
        <p:spPr>
          <a:xfrm>
            <a:off x="9049443" y="3522510"/>
            <a:ext cx="2595715" cy="2595715"/>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89" name="Google Shape;89;p14"/>
          <p:cNvSpPr/>
          <p:nvPr/>
        </p:nvSpPr>
        <p:spPr>
          <a:xfrm>
            <a:off x="642861" y="3522510"/>
            <a:ext cx="2595715" cy="2595715"/>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90" name="Google Shape;90;p14"/>
          <p:cNvSpPr>
            <a:spLocks noGrp="1"/>
          </p:cNvSpPr>
          <p:nvPr>
            <p:ph type="chart" idx="2"/>
          </p:nvPr>
        </p:nvSpPr>
        <p:spPr>
          <a:xfrm>
            <a:off x="1366838" y="4109885"/>
            <a:ext cx="1147762" cy="10334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91" name="Google Shape;91;p14"/>
          <p:cNvSpPr txBox="1">
            <a:spLocks noGrp="1"/>
          </p:cNvSpPr>
          <p:nvPr>
            <p:ph type="body" idx="1"/>
          </p:nvPr>
        </p:nvSpPr>
        <p:spPr>
          <a:xfrm>
            <a:off x="973932" y="5143347"/>
            <a:ext cx="1933575" cy="523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2BFF4"/>
              </a:buClr>
              <a:buSzPts val="2800"/>
              <a:buFont typeface="Arial"/>
              <a:buNone/>
              <a:defRPr sz="2800" b="0" i="0" u="none" strike="noStrike" cap="none">
                <a:solidFill>
                  <a:srgbClr val="02BFF4"/>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92" name="Google Shape;92;p14"/>
          <p:cNvSpPr>
            <a:spLocks noGrp="1"/>
          </p:cNvSpPr>
          <p:nvPr>
            <p:ph type="chart" idx="3"/>
          </p:nvPr>
        </p:nvSpPr>
        <p:spPr>
          <a:xfrm>
            <a:off x="4168144" y="4109885"/>
            <a:ext cx="1147762" cy="10334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93" name="Google Shape;93;p14"/>
          <p:cNvSpPr txBox="1">
            <a:spLocks noGrp="1"/>
          </p:cNvSpPr>
          <p:nvPr>
            <p:ph type="body" idx="4"/>
          </p:nvPr>
        </p:nvSpPr>
        <p:spPr>
          <a:xfrm>
            <a:off x="3775238" y="5143347"/>
            <a:ext cx="1933575" cy="523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2BFF4"/>
              </a:buClr>
              <a:buSzPts val="2800"/>
              <a:buFont typeface="Arial"/>
              <a:buNone/>
              <a:defRPr sz="2800" b="0" i="0" u="none" strike="noStrike" cap="none">
                <a:solidFill>
                  <a:srgbClr val="02BFF4"/>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94" name="Google Shape;94;p14"/>
          <p:cNvSpPr>
            <a:spLocks noGrp="1"/>
          </p:cNvSpPr>
          <p:nvPr>
            <p:ph type="chart" idx="5"/>
          </p:nvPr>
        </p:nvSpPr>
        <p:spPr>
          <a:xfrm>
            <a:off x="6969450" y="4109885"/>
            <a:ext cx="1147762" cy="10334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95" name="Google Shape;95;p14"/>
          <p:cNvSpPr txBox="1">
            <a:spLocks noGrp="1"/>
          </p:cNvSpPr>
          <p:nvPr>
            <p:ph type="body" idx="6"/>
          </p:nvPr>
        </p:nvSpPr>
        <p:spPr>
          <a:xfrm>
            <a:off x="6576544" y="5143347"/>
            <a:ext cx="1933575" cy="523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2BFF4"/>
              </a:buClr>
              <a:buSzPts val="2800"/>
              <a:buFont typeface="Arial"/>
              <a:buNone/>
              <a:defRPr sz="2800" b="0" i="0" u="none" strike="noStrike" cap="none">
                <a:solidFill>
                  <a:srgbClr val="02BFF4"/>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96" name="Google Shape;96;p14"/>
          <p:cNvSpPr>
            <a:spLocks noGrp="1"/>
          </p:cNvSpPr>
          <p:nvPr>
            <p:ph type="chart" idx="7"/>
          </p:nvPr>
        </p:nvSpPr>
        <p:spPr>
          <a:xfrm>
            <a:off x="9770756" y="4109885"/>
            <a:ext cx="1147762" cy="10334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97" name="Google Shape;97;p14"/>
          <p:cNvSpPr txBox="1">
            <a:spLocks noGrp="1"/>
          </p:cNvSpPr>
          <p:nvPr>
            <p:ph type="body" idx="8"/>
          </p:nvPr>
        </p:nvSpPr>
        <p:spPr>
          <a:xfrm>
            <a:off x="9377850" y="5143347"/>
            <a:ext cx="1933575" cy="523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2BFF4"/>
              </a:buClr>
              <a:buSzPts val="2800"/>
              <a:buFont typeface="Arial"/>
              <a:buNone/>
              <a:defRPr sz="2800" b="0" i="0" u="none" strike="noStrike" cap="none">
                <a:solidFill>
                  <a:srgbClr val="02BFF4"/>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98" name="Google Shape;98;p14"/>
          <p:cNvSpPr txBox="1">
            <a:spLocks noGrp="1"/>
          </p:cNvSpPr>
          <p:nvPr>
            <p:ph type="body" idx="9"/>
          </p:nvPr>
        </p:nvSpPr>
        <p:spPr>
          <a:xfrm>
            <a:off x="828881" y="1402370"/>
            <a:ext cx="10233432" cy="19033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Titillium Web ExtraLight"/>
                <a:ea typeface="Titillium Web ExtraLight"/>
                <a:cs typeface="Titillium Web ExtraLight"/>
                <a:sym typeface="Titillium Web ExtraLight"/>
              </a:defRPr>
            </a:lvl1pPr>
            <a:lvl2pPr marL="914400" marR="0" lvl="1" indent="-228600" algn="ctr"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2pPr>
            <a:lvl3pPr marL="1371600" marR="0" lvl="2" indent="-228600" algn="ctr"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3pPr>
            <a:lvl4pPr marL="1828800" marR="0" lvl="3" indent="-228600" algn="ctr"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4pPr>
            <a:lvl5pPr marL="2286000" marR="0" lvl="4" indent="-228600" algn="ctr"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99" name="Google Shape;99;p14"/>
          <p:cNvSpPr txBox="1">
            <a:spLocks noGrp="1"/>
          </p:cNvSpPr>
          <p:nvPr>
            <p:ph type="subTitle" idx="13"/>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100" name="Google Shape;100;p14"/>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1" name="Google Shape;101;p14"/>
          <p:cNvSpPr txBox="1">
            <a:spLocks noGrp="1"/>
          </p:cNvSpPr>
          <p:nvPr>
            <p:ph type="body" idx="14"/>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102" name="Google Shape;102;p14"/>
          <p:cNvPicPr preferRelativeResize="0"/>
          <p:nvPr/>
        </p:nvPicPr>
        <p:blipFill rotWithShape="1">
          <a:blip r:embed="rId4">
            <a:alphaModFix/>
          </a:blip>
          <a:srcRect l="75942" b="19234"/>
          <a:stretch/>
        </p:blipFill>
        <p:spPr>
          <a:xfrm>
            <a:off x="0" y="2243186"/>
            <a:ext cx="611943" cy="350163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HIGHLIGHTS">
  <p:cSld name="1_HIGHLIGHTS">
    <p:spTree>
      <p:nvGrpSpPr>
        <p:cNvPr id="1" name="Shape 103"/>
        <p:cNvGrpSpPr/>
        <p:nvPr/>
      </p:nvGrpSpPr>
      <p:grpSpPr>
        <a:xfrm>
          <a:off x="0" y="0"/>
          <a:ext cx="0" cy="0"/>
          <a:chOff x="0" y="0"/>
          <a:chExt cx="0" cy="0"/>
        </a:xfrm>
      </p:grpSpPr>
      <p:pic>
        <p:nvPicPr>
          <p:cNvPr id="104" name="Google Shape;104;p15"/>
          <p:cNvPicPr preferRelativeResize="0"/>
          <p:nvPr/>
        </p:nvPicPr>
        <p:blipFill rotWithShape="1">
          <a:blip r:embed="rId2">
            <a:alphaModFix/>
          </a:blip>
          <a:srcRect l="49665" t="50000"/>
          <a:stretch/>
        </p:blipFill>
        <p:spPr>
          <a:xfrm>
            <a:off x="0" y="0"/>
            <a:ext cx="828881" cy="823382"/>
          </a:xfrm>
          <a:prstGeom prst="rect">
            <a:avLst/>
          </a:prstGeom>
          <a:noFill/>
          <a:ln>
            <a:noFill/>
          </a:ln>
        </p:spPr>
      </p:pic>
      <p:sp>
        <p:nvSpPr>
          <p:cNvPr id="105" name="Google Shape;105;p15"/>
          <p:cNvSpPr/>
          <p:nvPr/>
        </p:nvSpPr>
        <p:spPr>
          <a:xfrm>
            <a:off x="3445055" y="1861629"/>
            <a:ext cx="2595715" cy="2595715"/>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06" name="Google Shape;106;p15"/>
          <p:cNvSpPr/>
          <p:nvPr/>
        </p:nvSpPr>
        <p:spPr>
          <a:xfrm>
            <a:off x="6247249" y="1861629"/>
            <a:ext cx="2595715" cy="2595715"/>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07" name="Google Shape;107;p15"/>
          <p:cNvSpPr/>
          <p:nvPr/>
        </p:nvSpPr>
        <p:spPr>
          <a:xfrm>
            <a:off x="9049443" y="1861629"/>
            <a:ext cx="2595715" cy="2595715"/>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08" name="Google Shape;108;p15"/>
          <p:cNvSpPr/>
          <p:nvPr/>
        </p:nvSpPr>
        <p:spPr>
          <a:xfrm>
            <a:off x="642861" y="1861629"/>
            <a:ext cx="2595715" cy="2595715"/>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09" name="Google Shape;109;p15"/>
          <p:cNvSpPr>
            <a:spLocks noGrp="1"/>
          </p:cNvSpPr>
          <p:nvPr>
            <p:ph type="chart" idx="2"/>
          </p:nvPr>
        </p:nvSpPr>
        <p:spPr>
          <a:xfrm>
            <a:off x="1366838" y="2449004"/>
            <a:ext cx="1147762" cy="10334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10" name="Google Shape;110;p15"/>
          <p:cNvSpPr txBox="1">
            <a:spLocks noGrp="1"/>
          </p:cNvSpPr>
          <p:nvPr>
            <p:ph type="body" idx="1"/>
          </p:nvPr>
        </p:nvSpPr>
        <p:spPr>
          <a:xfrm>
            <a:off x="973932" y="3482466"/>
            <a:ext cx="1933575" cy="523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2BFF4"/>
              </a:buClr>
              <a:buSzPts val="2800"/>
              <a:buFont typeface="Arial"/>
              <a:buNone/>
              <a:defRPr sz="2800" b="0" i="0" u="none" strike="noStrike" cap="none">
                <a:solidFill>
                  <a:srgbClr val="02BFF4"/>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11" name="Google Shape;111;p15"/>
          <p:cNvSpPr>
            <a:spLocks noGrp="1"/>
          </p:cNvSpPr>
          <p:nvPr>
            <p:ph type="chart" idx="3"/>
          </p:nvPr>
        </p:nvSpPr>
        <p:spPr>
          <a:xfrm>
            <a:off x="4168144" y="2449004"/>
            <a:ext cx="1147762" cy="10334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12" name="Google Shape;112;p15"/>
          <p:cNvSpPr txBox="1">
            <a:spLocks noGrp="1"/>
          </p:cNvSpPr>
          <p:nvPr>
            <p:ph type="body" idx="4"/>
          </p:nvPr>
        </p:nvSpPr>
        <p:spPr>
          <a:xfrm>
            <a:off x="3775238" y="3482466"/>
            <a:ext cx="1933575" cy="523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2BFF4"/>
              </a:buClr>
              <a:buSzPts val="2800"/>
              <a:buFont typeface="Arial"/>
              <a:buNone/>
              <a:defRPr sz="2800" b="0" i="0" u="none" strike="noStrike" cap="none">
                <a:solidFill>
                  <a:srgbClr val="02BFF4"/>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13" name="Google Shape;113;p15"/>
          <p:cNvSpPr>
            <a:spLocks noGrp="1"/>
          </p:cNvSpPr>
          <p:nvPr>
            <p:ph type="chart" idx="5"/>
          </p:nvPr>
        </p:nvSpPr>
        <p:spPr>
          <a:xfrm>
            <a:off x="6969450" y="2449004"/>
            <a:ext cx="1147762" cy="10334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14" name="Google Shape;114;p15"/>
          <p:cNvSpPr txBox="1">
            <a:spLocks noGrp="1"/>
          </p:cNvSpPr>
          <p:nvPr>
            <p:ph type="body" idx="6"/>
          </p:nvPr>
        </p:nvSpPr>
        <p:spPr>
          <a:xfrm>
            <a:off x="6576544" y="3482466"/>
            <a:ext cx="1933575" cy="523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2BFF4"/>
              </a:buClr>
              <a:buSzPts val="2800"/>
              <a:buFont typeface="Arial"/>
              <a:buNone/>
              <a:defRPr sz="2800" b="0" i="0" u="none" strike="noStrike" cap="none">
                <a:solidFill>
                  <a:srgbClr val="02BFF4"/>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15" name="Google Shape;115;p15"/>
          <p:cNvSpPr>
            <a:spLocks noGrp="1"/>
          </p:cNvSpPr>
          <p:nvPr>
            <p:ph type="chart" idx="7"/>
          </p:nvPr>
        </p:nvSpPr>
        <p:spPr>
          <a:xfrm>
            <a:off x="9770756" y="2449004"/>
            <a:ext cx="1147762" cy="10334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16" name="Google Shape;116;p15"/>
          <p:cNvSpPr txBox="1">
            <a:spLocks noGrp="1"/>
          </p:cNvSpPr>
          <p:nvPr>
            <p:ph type="body" idx="8"/>
          </p:nvPr>
        </p:nvSpPr>
        <p:spPr>
          <a:xfrm>
            <a:off x="9377850" y="3482466"/>
            <a:ext cx="1933575" cy="523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2BFF4"/>
              </a:buClr>
              <a:buSzPts val="2800"/>
              <a:buFont typeface="Arial"/>
              <a:buNone/>
              <a:defRPr sz="2800" b="0" i="0" u="none" strike="noStrike" cap="none">
                <a:solidFill>
                  <a:srgbClr val="02BFF4"/>
                </a:solidFill>
                <a:latin typeface="Titillium Web ExtraLight"/>
                <a:ea typeface="Titillium Web ExtraLight"/>
                <a:cs typeface="Titillium Web ExtraLight"/>
                <a:sym typeface="Titillium Web ExtraLight"/>
              </a:defRPr>
            </a:lvl1pPr>
            <a:lvl2pPr marL="914400" marR="0" lvl="1"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17" name="Google Shape;117;p15"/>
          <p:cNvSpPr txBox="1">
            <a:spLocks noGrp="1"/>
          </p:cNvSpPr>
          <p:nvPr>
            <p:ph type="body" idx="9"/>
          </p:nvPr>
        </p:nvSpPr>
        <p:spPr>
          <a:xfrm>
            <a:off x="1074738" y="5226104"/>
            <a:ext cx="10233432" cy="126919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Titillium Web ExtraLight"/>
                <a:ea typeface="Titillium Web ExtraLight"/>
                <a:cs typeface="Titillium Web ExtraLight"/>
                <a:sym typeface="Titillium Web ExtraLight"/>
              </a:defRPr>
            </a:lvl1pPr>
            <a:lvl2pPr marL="914400" marR="0" lvl="1" indent="-228600" algn="ctr"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2pPr>
            <a:lvl3pPr marL="1371600" marR="0" lvl="2" indent="-228600" algn="ctr"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3pPr>
            <a:lvl4pPr marL="1828800" marR="0" lvl="3" indent="-228600" algn="ctr"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4pPr>
            <a:lvl5pPr marL="2286000" marR="0" lvl="4" indent="-228600" algn="ctr"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18" name="Google Shape;118;p15"/>
          <p:cNvSpPr txBox="1">
            <a:spLocks noGrp="1"/>
          </p:cNvSpPr>
          <p:nvPr>
            <p:ph type="subTitle" idx="13"/>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119" name="Google Shape;119;p15"/>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0" name="Google Shape;120;p15"/>
          <p:cNvSpPr txBox="1">
            <a:spLocks noGrp="1"/>
          </p:cNvSpPr>
          <p:nvPr>
            <p:ph type="body" idx="14"/>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121" name="Google Shape;121;p15"/>
          <p:cNvPicPr preferRelativeResize="0"/>
          <p:nvPr/>
        </p:nvPicPr>
        <p:blipFill rotWithShape="1">
          <a:blip r:embed="rId3">
            <a:alphaModFix/>
          </a:blip>
          <a:srcRect l="45299" t="-19815" r="-6395" b="85046"/>
          <a:stretch/>
        </p:blipFill>
        <p:spPr>
          <a:xfrm rot="-5400000" flipH="1">
            <a:off x="8697759" y="3221080"/>
            <a:ext cx="4748670" cy="2239817"/>
          </a:xfrm>
          <a:prstGeom prst="rect">
            <a:avLst/>
          </a:prstGeom>
          <a:noFill/>
          <a:ln>
            <a:noFill/>
          </a:ln>
        </p:spPr>
      </p:pic>
      <p:pic>
        <p:nvPicPr>
          <p:cNvPr id="122" name="Google Shape;122;p15"/>
          <p:cNvPicPr preferRelativeResize="0"/>
          <p:nvPr/>
        </p:nvPicPr>
        <p:blipFill rotWithShape="1">
          <a:blip r:embed="rId4">
            <a:alphaModFix/>
          </a:blip>
          <a:srcRect l="75942" b="19234"/>
          <a:stretch/>
        </p:blipFill>
        <p:spPr>
          <a:xfrm>
            <a:off x="0" y="2243186"/>
            <a:ext cx="611943" cy="350163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123"/>
        <p:cNvGrpSpPr/>
        <p:nvPr/>
      </p:nvGrpSpPr>
      <p:grpSpPr>
        <a:xfrm>
          <a:off x="0" y="0"/>
          <a:ext cx="0" cy="0"/>
          <a:chOff x="0" y="0"/>
          <a:chExt cx="0" cy="0"/>
        </a:xfrm>
      </p:grpSpPr>
      <p:pic>
        <p:nvPicPr>
          <p:cNvPr id="124" name="Google Shape;124;p16"/>
          <p:cNvPicPr preferRelativeResize="0"/>
          <p:nvPr/>
        </p:nvPicPr>
        <p:blipFill rotWithShape="1">
          <a:blip r:embed="rId2">
            <a:alphaModFix/>
          </a:blip>
          <a:srcRect l="49665" t="50000"/>
          <a:stretch/>
        </p:blipFill>
        <p:spPr>
          <a:xfrm>
            <a:off x="0" y="0"/>
            <a:ext cx="828881" cy="823382"/>
          </a:xfrm>
          <a:prstGeom prst="rect">
            <a:avLst/>
          </a:prstGeom>
          <a:noFill/>
          <a:ln>
            <a:noFill/>
          </a:ln>
        </p:spPr>
      </p:pic>
      <p:pic>
        <p:nvPicPr>
          <p:cNvPr id="125" name="Google Shape;125;p16"/>
          <p:cNvPicPr preferRelativeResize="0"/>
          <p:nvPr/>
        </p:nvPicPr>
        <p:blipFill rotWithShape="1">
          <a:blip r:embed="rId3">
            <a:alphaModFix/>
          </a:blip>
          <a:srcRect l="27561" t="28338" r="69454" b="30200"/>
          <a:stretch/>
        </p:blipFill>
        <p:spPr>
          <a:xfrm>
            <a:off x="0" y="-14748"/>
            <a:ext cx="792479" cy="6892910"/>
          </a:xfrm>
          <a:prstGeom prst="rect">
            <a:avLst/>
          </a:prstGeom>
          <a:noFill/>
          <a:ln>
            <a:noFill/>
          </a:ln>
        </p:spPr>
      </p:pic>
      <p:sp>
        <p:nvSpPr>
          <p:cNvPr id="126" name="Google Shape;126;p16"/>
          <p:cNvSpPr txBox="1">
            <a:spLocks noGrp="1"/>
          </p:cNvSpPr>
          <p:nvPr>
            <p:ph type="body" idx="1"/>
          </p:nvPr>
        </p:nvSpPr>
        <p:spPr>
          <a:xfrm>
            <a:off x="839788" y="1464330"/>
            <a:ext cx="5157787" cy="823912"/>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90000"/>
              </a:lnSpc>
              <a:spcBef>
                <a:spcPts val="1000"/>
              </a:spcBef>
              <a:spcAft>
                <a:spcPts val="0"/>
              </a:spcAft>
              <a:buClr>
                <a:srgbClr val="27BAE1"/>
              </a:buClr>
              <a:buSzPts val="1800"/>
              <a:buFont typeface="Arial"/>
              <a:buNone/>
              <a:defRPr sz="1800" b="1" i="0" u="none" strike="noStrike" cap="none">
                <a:solidFill>
                  <a:srgbClr val="27BAE1"/>
                </a:solidFill>
                <a:latin typeface="Titillium Web SemiBold"/>
                <a:ea typeface="Titillium Web SemiBold"/>
                <a:cs typeface="Titillium Web SemiBold"/>
                <a:sym typeface="Titillium Web SemiBold"/>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Roboto"/>
                <a:ea typeface="Roboto"/>
                <a:cs typeface="Roboto"/>
                <a:sym typeface="Roboto"/>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Roboto"/>
                <a:ea typeface="Roboto"/>
                <a:cs typeface="Roboto"/>
                <a:sym typeface="Roboto"/>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9pPr>
          </a:lstStyle>
          <a:p>
            <a:endParaRPr/>
          </a:p>
        </p:txBody>
      </p:sp>
      <p:sp>
        <p:nvSpPr>
          <p:cNvPr id="127" name="Google Shape;127;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dk1"/>
              </a:buClr>
              <a:buSzPts val="600"/>
              <a:buFont typeface="Arial"/>
              <a:buNone/>
              <a:defRPr sz="1200" b="0" i="0" u="none" strike="noStrike" cap="none">
                <a:solidFill>
                  <a:schemeClr val="dk1"/>
                </a:solidFill>
                <a:latin typeface="Roboto"/>
                <a:ea typeface="Roboto"/>
                <a:cs typeface="Roboto"/>
                <a:sym typeface="Roboto"/>
              </a:defRPr>
            </a:lvl1pPr>
            <a:lvl2pPr marL="914400" marR="0" lvl="1"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2pPr>
            <a:lvl3pPr marL="1371600" marR="0" lvl="2"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3pPr>
            <a:lvl4pPr marL="1828800" marR="0" lvl="3"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4pPr>
            <a:lvl5pPr marL="2286000" marR="0" lvl="4"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28" name="Google Shape;128;p16"/>
          <p:cNvSpPr txBox="1">
            <a:spLocks noGrp="1"/>
          </p:cNvSpPr>
          <p:nvPr>
            <p:ph type="body" idx="3"/>
          </p:nvPr>
        </p:nvSpPr>
        <p:spPr>
          <a:xfrm>
            <a:off x="6172200" y="1464330"/>
            <a:ext cx="5183188" cy="823912"/>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90000"/>
              </a:lnSpc>
              <a:spcBef>
                <a:spcPts val="1000"/>
              </a:spcBef>
              <a:spcAft>
                <a:spcPts val="0"/>
              </a:spcAft>
              <a:buClr>
                <a:srgbClr val="27BAE1"/>
              </a:buClr>
              <a:buSzPts val="1800"/>
              <a:buFont typeface="Arial"/>
              <a:buNone/>
              <a:defRPr sz="1800" b="1" i="0" u="none" strike="noStrike" cap="none">
                <a:solidFill>
                  <a:srgbClr val="27BAE1"/>
                </a:solidFill>
                <a:latin typeface="Titillium Web SemiBold"/>
                <a:ea typeface="Titillium Web SemiBold"/>
                <a:cs typeface="Titillium Web SemiBold"/>
                <a:sym typeface="Titillium Web SemiBold"/>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Roboto"/>
                <a:ea typeface="Roboto"/>
                <a:cs typeface="Roboto"/>
                <a:sym typeface="Roboto"/>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Roboto"/>
                <a:ea typeface="Roboto"/>
                <a:cs typeface="Roboto"/>
                <a:sym typeface="Roboto"/>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Roboto"/>
                <a:ea typeface="Roboto"/>
                <a:cs typeface="Roboto"/>
                <a:sym typeface="Roboto"/>
              </a:defRPr>
            </a:lvl9pPr>
          </a:lstStyle>
          <a:p>
            <a:endParaRPr/>
          </a:p>
        </p:txBody>
      </p:sp>
      <p:sp>
        <p:nvSpPr>
          <p:cNvPr id="129" name="Google Shape;129;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dk1"/>
              </a:buClr>
              <a:buSzPts val="600"/>
              <a:buFont typeface="Arial"/>
              <a:buNone/>
              <a:defRPr sz="1200" b="0" i="0" u="none" strike="noStrike" cap="none">
                <a:solidFill>
                  <a:schemeClr val="dk1"/>
                </a:solidFill>
                <a:latin typeface="Roboto"/>
                <a:ea typeface="Roboto"/>
                <a:cs typeface="Roboto"/>
                <a:sym typeface="Roboto"/>
              </a:defRPr>
            </a:lvl1pPr>
            <a:lvl2pPr marL="914400" marR="0" lvl="1"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2pPr>
            <a:lvl3pPr marL="1371600" marR="0" lvl="2"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3pPr>
            <a:lvl4pPr marL="1828800" marR="0" lvl="3"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4pPr>
            <a:lvl5pPr marL="2286000" marR="0" lvl="4" indent="-279400" algn="l" rtl="0">
              <a:lnSpc>
                <a:spcPct val="150000"/>
              </a:lnSpc>
              <a:spcBef>
                <a:spcPts val="500"/>
              </a:spcBef>
              <a:spcAft>
                <a:spcPts val="0"/>
              </a:spcAft>
              <a:buClr>
                <a:schemeClr val="dk1"/>
              </a:buClr>
              <a:buSzPts val="800"/>
              <a:buFont typeface="Arial"/>
              <a:buChar char="•"/>
              <a:defRPr sz="1600" b="0" i="0" u="none" strike="noStrike" cap="none">
                <a:solidFill>
                  <a:schemeClr val="dk1"/>
                </a:solidFill>
                <a:latin typeface="Titillium Web ExtraLight"/>
                <a:ea typeface="Titillium Web ExtraLight"/>
                <a:cs typeface="Titillium Web ExtraLight"/>
                <a:sym typeface="Titillium Web Extra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30" name="Google Shape;130;p16"/>
          <p:cNvSpPr txBox="1">
            <a:spLocks noGrp="1"/>
          </p:cNvSpPr>
          <p:nvPr>
            <p:ph type="subTitle" idx="5"/>
          </p:nvPr>
        </p:nvSpPr>
        <p:spPr>
          <a:xfrm>
            <a:off x="828881" y="641346"/>
            <a:ext cx="10187305" cy="3651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2BFF4"/>
              </a:buClr>
              <a:buSzPts val="2400"/>
              <a:buFont typeface="Arial"/>
              <a:buNone/>
              <a:defRPr sz="2400" b="0" i="0" u="none" strike="noStrike" cap="none">
                <a:solidFill>
                  <a:srgbClr val="02BFF4"/>
                </a:solidFill>
                <a:latin typeface="Titillium Web ExtraLight"/>
                <a:ea typeface="Titillium Web ExtraLight"/>
                <a:cs typeface="Titillium Web ExtraLight"/>
                <a:sym typeface="Titillium Web ExtraLight"/>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Roboto"/>
                <a:ea typeface="Roboto"/>
                <a:cs typeface="Roboto"/>
                <a:sym typeface="Roboto"/>
              </a:defRPr>
            </a:lvl9pPr>
          </a:lstStyle>
          <a:p>
            <a:endParaRPr/>
          </a:p>
        </p:txBody>
      </p:sp>
      <p:sp>
        <p:nvSpPr>
          <p:cNvPr id="131" name="Google Shape;131;p16"/>
          <p:cNvSpPr txBox="1">
            <a:spLocks noGrp="1"/>
          </p:cNvSpPr>
          <p:nvPr>
            <p:ph type="title"/>
          </p:nvPr>
        </p:nvSpPr>
        <p:spPr>
          <a:xfrm>
            <a:off x="828881" y="264270"/>
            <a:ext cx="5673614" cy="28294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2BFF4"/>
              </a:buClr>
              <a:buSzPts val="2000"/>
              <a:buFont typeface="Titillium Web SemiBold"/>
              <a:buNone/>
              <a:defRPr sz="2000" b="1" i="0" u="none" strike="noStrike" cap="none">
                <a:solidFill>
                  <a:srgbClr val="02BFF4"/>
                </a:solidFill>
                <a:latin typeface="Titillium Web SemiBold"/>
                <a:ea typeface="Titillium Web SemiBold"/>
                <a:cs typeface="Titillium Web SemiBold"/>
                <a:sym typeface="Titillium Web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2" name="Google Shape;132;p16"/>
          <p:cNvSpPr txBox="1">
            <a:spLocks noGrp="1"/>
          </p:cNvSpPr>
          <p:nvPr>
            <p:ph type="body" idx="6"/>
          </p:nvPr>
        </p:nvSpPr>
        <p:spPr>
          <a:xfrm>
            <a:off x="161071" y="228474"/>
            <a:ext cx="495233" cy="35453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Titillium Web ExtraLight"/>
                <a:ea typeface="Titillium Web ExtraLight"/>
                <a:cs typeface="Titillium Web ExtraLight"/>
                <a:sym typeface="Titillium Web Extra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pic>
        <p:nvPicPr>
          <p:cNvPr id="133" name="Google Shape;133;p16"/>
          <p:cNvPicPr preferRelativeResize="0"/>
          <p:nvPr/>
        </p:nvPicPr>
        <p:blipFill rotWithShape="1">
          <a:blip r:embed="rId4">
            <a:alphaModFix/>
          </a:blip>
          <a:srcRect l="45299" t="-19815" r="-6395" b="85046"/>
          <a:stretch/>
        </p:blipFill>
        <p:spPr>
          <a:xfrm rot="-5400000" flipH="1">
            <a:off x="8697759" y="3083970"/>
            <a:ext cx="4748670" cy="223981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p:nvPr/>
        </p:nvSpPr>
        <p:spPr>
          <a:xfrm>
            <a:off x="11396748" y="6567714"/>
            <a:ext cx="728749" cy="215444"/>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fld id="{00000000-1234-1234-1234-123412341234}" type="slidenum">
              <a:rPr lang="es-ES" sz="800" b="0" i="0" u="none" strike="noStrike" cap="none">
                <a:solidFill>
                  <a:schemeClr val="dk1"/>
                </a:solidFill>
                <a:latin typeface="Titillium Web ExtraLight"/>
                <a:ea typeface="Titillium Web ExtraLight"/>
                <a:cs typeface="Titillium Web ExtraLight"/>
                <a:sym typeface="Titillium Web ExtraLight"/>
              </a:rPr>
              <a:t>‹Nº›</a:t>
            </a:fld>
            <a:endParaRPr sz="800" b="0" i="0" u="none" strike="noStrike" cap="none">
              <a:solidFill>
                <a:schemeClr val="dk1"/>
              </a:solidFill>
              <a:latin typeface="Titillium Web ExtraLight"/>
              <a:ea typeface="Titillium Web ExtraLight"/>
              <a:cs typeface="Titillium Web ExtraLight"/>
              <a:sym typeface="Titillium Web ExtraLight"/>
            </a:endParaRPr>
          </a:p>
        </p:txBody>
      </p:sp>
      <p:cxnSp>
        <p:nvCxnSpPr>
          <p:cNvPr id="11" name="Google Shape;11;p5"/>
          <p:cNvCxnSpPr/>
          <p:nvPr/>
        </p:nvCxnSpPr>
        <p:spPr>
          <a:xfrm rot="10800000">
            <a:off x="11638919" y="6540082"/>
            <a:ext cx="405727" cy="0"/>
          </a:xfrm>
          <a:prstGeom prst="straightConnector1">
            <a:avLst/>
          </a:prstGeom>
          <a:noFill/>
          <a:ln w="9525" cap="flat" cmpd="sng">
            <a:solidFill>
              <a:schemeClr val="accent1"/>
            </a:solidFill>
            <a:prstDash val="solid"/>
            <a:miter lim="800000"/>
            <a:headEnd type="none" w="sm" len="sm"/>
            <a:tailEnd type="none" w="sm" len="sm"/>
          </a:ln>
        </p:spPr>
      </p:cxnSp>
      <p:sp>
        <p:nvSpPr>
          <p:cNvPr id="12" name="Google Shape;12;p5"/>
          <p:cNvSpPr txBox="1"/>
          <p:nvPr/>
        </p:nvSpPr>
        <p:spPr>
          <a:xfrm>
            <a:off x="96890" y="6571917"/>
            <a:ext cx="3202902"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s-ES" sz="800" b="0" i="0" u="none" strike="noStrike" cap="none">
                <a:solidFill>
                  <a:srgbClr val="404040"/>
                </a:solidFill>
                <a:latin typeface="Roboto"/>
                <a:ea typeface="Roboto"/>
                <a:cs typeface="Roboto"/>
                <a:sym typeface="Roboto"/>
              </a:rPr>
              <a:t>‹Nº›</a:t>
            </a:fld>
            <a:r>
              <a:rPr lang="es-ES" sz="800" b="0" i="0" u="none" strike="noStrike" cap="none">
                <a:solidFill>
                  <a:srgbClr val="404040"/>
                </a:solidFill>
                <a:latin typeface="Roboto"/>
                <a:ea typeface="Roboto"/>
                <a:cs typeface="Roboto"/>
                <a:sym typeface="Roboto"/>
              </a:rPr>
              <a:t>  © VASS Company· DD/MM/YY · Nombre_documento</a:t>
            </a:r>
            <a:endParaRPr sz="800" b="0" i="0" u="none" strike="noStrike" cap="none">
              <a:solidFill>
                <a:srgbClr val="404040"/>
              </a:solidFill>
              <a:latin typeface="Roboto"/>
              <a:ea typeface="Roboto"/>
              <a:cs typeface="Roboto"/>
              <a:sym typeface="Roboto"/>
            </a:endParaRPr>
          </a:p>
        </p:txBody>
      </p:sp>
      <p:pic>
        <p:nvPicPr>
          <p:cNvPr id="13" name="Google Shape;13;p5"/>
          <p:cNvPicPr preferRelativeResize="0"/>
          <p:nvPr/>
        </p:nvPicPr>
        <p:blipFill rotWithShape="1">
          <a:blip r:embed="rId38">
            <a:alphaModFix/>
          </a:blip>
          <a:srcRect/>
          <a:stretch/>
        </p:blipFill>
        <p:spPr>
          <a:xfrm>
            <a:off x="11280057" y="142677"/>
            <a:ext cx="728750" cy="301849"/>
          </a:xfrm>
          <a:prstGeom prst="rect">
            <a:avLst/>
          </a:prstGeom>
          <a:noFill/>
          <a:ln>
            <a:noFill/>
          </a:ln>
        </p:spPr>
      </p:pic>
      <p:sp>
        <p:nvSpPr>
          <p:cNvPr id="14" name="Google Shape;14;p5"/>
          <p:cNvSpPr/>
          <p:nvPr/>
        </p:nvSpPr>
        <p:spPr>
          <a:xfrm>
            <a:off x="149150" y="6510950"/>
            <a:ext cx="2592900" cy="2964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lt1"/>
              </a:high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youtube.com/watch?v=wWDYIGk0Kdo" TargetMode="External"/><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43.gif"/><Relationship Id="rId5" Type="http://schemas.openxmlformats.org/officeDocument/2006/relationships/image" Target="../media/image42.gif"/><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3.png"/><Relationship Id="rId7" Type="http://schemas.openxmlformats.org/officeDocument/2006/relationships/hyperlink" Target="https://plugins.jetbrains.com/plugin/23902-android-ally" TargetMode="External"/><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hyperlink" Target="https://github.com/qbalsdon/android_ally_issues" TargetMode="External"/><Relationship Id="rId5" Type="http://schemas.openxmlformats.org/officeDocument/2006/relationships/hyperlink" Target="https://www.youtube.com/watch?v=zoLLVzm8nzA" TargetMode="Externa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6.xml"/><Relationship Id="rId5" Type="http://schemas.openxmlformats.org/officeDocument/2006/relationships/image" Target="../media/image4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46.png"/><Relationship Id="rId5" Type="http://schemas.openxmlformats.org/officeDocument/2006/relationships/hyperlink" Target="https://dladukedev.com/articles/002_semanics_vs_clearandsetsemantics/" TargetMode="Externa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48.png"/><Relationship Id="rId5" Type="http://schemas.openxmlformats.org/officeDocument/2006/relationships/hyperlink" Target="https://www.w3.org/TR/WCAG22/#resize-text" TargetMode="Externa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6.xml"/><Relationship Id="rId5" Type="http://schemas.openxmlformats.org/officeDocument/2006/relationships/image" Target="../media/image49.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hyperlink" Target="https://apps.apple.com/es/app/contrasts-wcag-accessibility/id6467809245?mt=12" TargetMode="External"/><Relationship Id="rId5" Type="http://schemas.openxmlformats.org/officeDocument/2006/relationships/hyperlink" Target="https://www.w3.org/TR/WCAG22/#contrast-minimum" TargetMode="Externa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3.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6.xml"/><Relationship Id="rId6" Type="http://schemas.openxmlformats.org/officeDocument/2006/relationships/hyperlink" Target="https://developer.android.com/codelabs/starting-android-accessibility?hl=es-419#0" TargetMode="External"/><Relationship Id="rId5" Type="http://schemas.openxmlformats.org/officeDocument/2006/relationships/hyperlink" Target="https://play.google.com/store/apps/details?id=com.google.android.apps.accessibility.auditor" TargetMode="Externa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hyperlink" Target="https://www.w3.org/WAI/WCAG22/Techniques/failures/F97.html" TargetMode="External"/><Relationship Id="rId3" Type="http://schemas.openxmlformats.org/officeDocument/2006/relationships/image" Target="../media/image33.png"/><Relationship Id="rId7" Type="http://schemas.openxmlformats.org/officeDocument/2006/relationships/hyperlink" Target="https://www.w3.org/WAI/WCAG22/Understanding/orientation.html" TargetMode="External"/><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hyperlink" Target="https://www.w3.org/TR/WCAG22/#dfn-essential" TargetMode="External"/><Relationship Id="rId5" Type="http://schemas.openxmlformats.org/officeDocument/2006/relationships/hyperlink" Target="https://www.w3.org/TR/WCAG22/#orientation" TargetMode="Externa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hyperlink" Target="https://raona.com/ruta-hacia-un-entorno-digital-accesible/"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playlist?list=PLWz5rJ2EKKc8OENfLdh3zM5T6IRdlVYKj" TargetMode="External"/><Relationship Id="rId13" Type="http://schemas.openxmlformats.org/officeDocument/2006/relationships/hyperlink" Target="https://developer.android.com/codelabs/jetpack-compose-accessibility?hl=es-419#0" TargetMode="External"/><Relationship Id="rId18" Type="http://schemas.openxmlformats.org/officeDocument/2006/relationships/hyperlink" Target="https://mr-ashok.medium.com/android-accessibility-color-contrast-30be2e25ef52" TargetMode="External"/><Relationship Id="rId3" Type="http://schemas.openxmlformats.org/officeDocument/2006/relationships/image" Target="../media/image33.png"/><Relationship Id="rId21" Type="http://schemas.openxmlformats.org/officeDocument/2006/relationships/hyperlink" Target="https://docs.deque.com/devtools-mobile/2024.2.14/en/instrumentation" TargetMode="External"/><Relationship Id="rId7" Type="http://schemas.openxmlformats.org/officeDocument/2006/relationships/hyperlink" Target="https://appt.org/en/docs/android" TargetMode="External"/><Relationship Id="rId12" Type="http://schemas.openxmlformats.org/officeDocument/2006/relationships/hyperlink" Target="https://medium.com/@KaushalVasava/semantics-and-accessibility-in-jetpack-compose-part-2-be080f39de81" TargetMode="External"/><Relationship Id="rId17" Type="http://schemas.openxmlformats.org/officeDocument/2006/relationships/hyperlink" Target="https://skrilltrax.dev/blog/validating-your-layouts-ft.android-studio" TargetMode="External"/><Relationship Id="rId2" Type="http://schemas.openxmlformats.org/officeDocument/2006/relationships/notesSlide" Target="../notesSlides/notesSlide21.xml"/><Relationship Id="rId16" Type="http://schemas.openxmlformats.org/officeDocument/2006/relationships/hyperlink" Target="https://www.w3.org/WAI/standards-guidelines/mobile/" TargetMode="External"/><Relationship Id="rId20" Type="http://schemas.openxmlformats.org/officeDocument/2006/relationships/hyperlink" Target="https://www.digitala11y.com/free-mobile-accessibility-testing-tools/" TargetMode="External"/><Relationship Id="rId1" Type="http://schemas.openxmlformats.org/officeDocument/2006/relationships/slideLayout" Target="../slideLayouts/slideLayout36.xml"/><Relationship Id="rId6" Type="http://schemas.openxmlformats.org/officeDocument/2006/relationships/hyperlink" Target="https://medium.com/microsoft-mobile-engineering/android-accessibility-resolving-common-talkback-issues-3c45076bcdf6" TargetMode="External"/><Relationship Id="rId11" Type="http://schemas.openxmlformats.org/officeDocument/2006/relationships/hyperlink" Target="https://medium.com/@KaushalVasava/semantics-and-accessibility-in-jetpack-compose-part-1-ff57a7821009" TargetMode="External"/><Relationship Id="rId5" Type="http://schemas.openxmlformats.org/officeDocument/2006/relationships/hyperlink" Target="https://developer.android.com/guide/topics/ui/accessibility?hl=es-419" TargetMode="External"/><Relationship Id="rId15" Type="http://schemas.openxmlformats.org/officeDocument/2006/relationships/hyperlink" Target="https://eur-lex.europa.eu/legal-content/ES/TXT/PDF/?uri=CELEX:32019L0882" TargetMode="External"/><Relationship Id="rId10" Type="http://schemas.openxmlformats.org/officeDocument/2006/relationships/hyperlink" Target="https://appt.org/en/docs/jetpack-compose" TargetMode="External"/><Relationship Id="rId19" Type="http://schemas.openxmlformats.org/officeDocument/2006/relationships/hyperlink" Target="https://www.youtube.com/watch?v=Dqqbe8IFBA4" TargetMode="External"/><Relationship Id="rId4" Type="http://schemas.openxmlformats.org/officeDocument/2006/relationships/image" Target="../media/image34.png"/><Relationship Id="rId9" Type="http://schemas.openxmlformats.org/officeDocument/2006/relationships/hyperlink" Target="https://developer.android.com/develop/ui/compose/accessibility?hl=es-419" TargetMode="External"/><Relationship Id="rId14" Type="http://schemas.openxmlformats.org/officeDocument/2006/relationships/hyperlink" Target="https://www.w3.org/TR/WCAG22/#background-on-wcag-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www.youtube.com/watch?v=tLIUaZyTtX4" TargetMode="External"/><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hyperlink" Target="https://play.google.com/store/apps/details?id=com.google.android.accessibility.switchaccess" TargetMode="External"/><Relationship Id="rId5" Type="http://schemas.openxmlformats.org/officeDocument/2006/relationships/hyperlink" Target="https://play.google.com/store/apps/details?id=com.google.android.marvin.talkback" TargetMode="Externa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36.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37.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6.xml"/><Relationship Id="rId5" Type="http://schemas.openxmlformats.org/officeDocument/2006/relationships/image" Target="../media/image41.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
          <p:cNvSpPr txBox="1">
            <a:spLocks noGrp="1"/>
          </p:cNvSpPr>
          <p:nvPr>
            <p:ph type="body" idx="1"/>
          </p:nvPr>
        </p:nvSpPr>
        <p:spPr>
          <a:xfrm>
            <a:off x="385763" y="2052683"/>
            <a:ext cx="7980173" cy="182668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600"/>
              <a:buNone/>
            </a:pPr>
            <a:r>
              <a:rPr lang="es-ES"/>
              <a:t>ACCESIBILIDAD</a:t>
            </a:r>
            <a:endParaRPr/>
          </a:p>
          <a:p>
            <a:pPr marL="0" lvl="0" indent="0" algn="l" rtl="0">
              <a:lnSpc>
                <a:spcPct val="90000"/>
              </a:lnSpc>
              <a:spcBef>
                <a:spcPts val="0"/>
              </a:spcBef>
              <a:spcAft>
                <a:spcPts val="0"/>
              </a:spcAft>
              <a:buClr>
                <a:schemeClr val="dk1"/>
              </a:buClr>
              <a:buSzPts val="5600"/>
              <a:buNone/>
            </a:pPr>
            <a:r>
              <a:rPr lang="es-ES"/>
              <a:t>ANDROID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g342c0bc149f_0_192"/>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626" name="Google Shape;626;g342c0bc149f_0_192"/>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627" name="Google Shape;627;g342c0bc149f_0_192"/>
          <p:cNvGrpSpPr/>
          <p:nvPr/>
        </p:nvGrpSpPr>
        <p:grpSpPr>
          <a:xfrm>
            <a:off x="0" y="1"/>
            <a:ext cx="5279102" cy="1097942"/>
            <a:chOff x="0" y="0"/>
            <a:chExt cx="7378200" cy="1534510"/>
          </a:xfrm>
        </p:grpSpPr>
        <p:sp>
          <p:nvSpPr>
            <p:cNvPr id="628" name="Google Shape;628;g342c0bc149f_0_192"/>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29" name="Google Shape;629;g342c0bc149f_0_192"/>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630" name="Google Shape;630;g342c0bc149f_0_192"/>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631" name="Google Shape;631;g342c0bc149f_0_192"/>
          <p:cNvSpPr txBox="1"/>
          <p:nvPr/>
        </p:nvSpPr>
        <p:spPr>
          <a:xfrm>
            <a:off x="315311" y="1310410"/>
            <a:ext cx="8923200" cy="9234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Android Views - Acciones personalizadas</a:t>
            </a:r>
            <a:endParaRPr sz="2000" b="1">
              <a:solidFill>
                <a:srgbClr val="02BFF4"/>
              </a:solidFill>
              <a:latin typeface="Titillium Web"/>
              <a:ea typeface="Titillium Web"/>
              <a:cs typeface="Titillium Web"/>
              <a:sym typeface="Titillium Web"/>
            </a:endParaRPr>
          </a:p>
          <a:p>
            <a:pPr marL="0" lvl="0" indent="0" algn="l" rtl="0">
              <a:lnSpc>
                <a:spcPct val="90000"/>
              </a:lnSpc>
              <a:spcBef>
                <a:spcPts val="0"/>
              </a:spcBef>
              <a:spcAft>
                <a:spcPts val="0"/>
              </a:spcAft>
              <a:buClr>
                <a:schemeClr val="dk1"/>
              </a:buClr>
              <a:buSzPts val="1100"/>
              <a:buFont typeface="Arial"/>
              <a:buNone/>
            </a:pPr>
            <a:endParaRPr sz="2000" b="1">
              <a:solidFill>
                <a:srgbClr val="02BFF4"/>
              </a:solidFill>
              <a:latin typeface="Titillium Web SemiBold"/>
              <a:ea typeface="Titillium Web SemiBold"/>
              <a:cs typeface="Titillium Web SemiBold"/>
              <a:sym typeface="Titillium Web SemiBold"/>
            </a:endParaRPr>
          </a:p>
          <a:p>
            <a:pPr marL="0" lvl="0" indent="0" algn="l" rtl="0">
              <a:lnSpc>
                <a:spcPct val="90000"/>
              </a:lnSpc>
              <a:spcBef>
                <a:spcPts val="0"/>
              </a:spcBef>
              <a:spcAft>
                <a:spcPts val="0"/>
              </a:spcAft>
              <a:buClr>
                <a:schemeClr val="dk1"/>
              </a:buClr>
              <a:buSzPts val="1100"/>
              <a:buFont typeface="Arial"/>
              <a:buNone/>
            </a:pPr>
            <a:endParaRPr sz="2000" b="1">
              <a:solidFill>
                <a:srgbClr val="02BFF4"/>
              </a:solidFill>
              <a:latin typeface="Titillium Web SemiBold"/>
              <a:ea typeface="Titillium Web SemiBold"/>
              <a:cs typeface="Titillium Web SemiBold"/>
              <a:sym typeface="Titillium Web SemiBold"/>
            </a:endParaRPr>
          </a:p>
        </p:txBody>
      </p:sp>
      <p:sp>
        <p:nvSpPr>
          <p:cNvPr id="632" name="Google Shape;632;g342c0bc149f_0_192"/>
          <p:cNvSpPr txBox="1">
            <a:spLocks noGrp="1"/>
          </p:cNvSpPr>
          <p:nvPr>
            <p:ph type="body" idx="1"/>
          </p:nvPr>
        </p:nvSpPr>
        <p:spPr>
          <a:xfrm>
            <a:off x="501150" y="2355950"/>
            <a:ext cx="3934500" cy="35238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s-ES" dirty="0">
                <a:highlight>
                  <a:schemeClr val="lt1"/>
                </a:highlight>
                <a:latin typeface="Titillium Web"/>
                <a:ea typeface="Titillium Web"/>
                <a:cs typeface="Titillium Web"/>
                <a:sym typeface="Titillium Web"/>
              </a:rPr>
              <a:t>En los dispositivos móviles hay cada vez muchas formas de interactuar con una vista y, muchas de ellas, pueden resultar excesivamente complejas para usuarios con algún tipo de discapacidad (</a:t>
            </a:r>
            <a:r>
              <a:rPr lang="es-ES" dirty="0" err="1">
                <a:highlight>
                  <a:schemeClr val="lt1"/>
                </a:highlight>
                <a:latin typeface="Titillium Web"/>
                <a:ea typeface="Titillium Web"/>
                <a:cs typeface="Titillium Web"/>
                <a:sym typeface="Titillium Web"/>
              </a:rPr>
              <a:t>swipe</a:t>
            </a:r>
            <a:r>
              <a:rPr lang="es-ES" dirty="0">
                <a:highlight>
                  <a:schemeClr val="lt1"/>
                </a:highlight>
                <a:latin typeface="Titillium Web"/>
                <a:ea typeface="Titillium Web"/>
                <a:cs typeface="Titillium Web"/>
                <a:sym typeface="Titillium Web"/>
              </a:rPr>
              <a:t>, drag &amp; </a:t>
            </a:r>
            <a:r>
              <a:rPr lang="es-ES" dirty="0" err="1">
                <a:highlight>
                  <a:schemeClr val="lt1"/>
                </a:highlight>
                <a:latin typeface="Titillium Web"/>
                <a:ea typeface="Titillium Web"/>
                <a:cs typeface="Titillium Web"/>
                <a:sym typeface="Titillium Web"/>
              </a:rPr>
              <a:t>drop</a:t>
            </a:r>
            <a:r>
              <a:rPr lang="es-ES" dirty="0">
                <a:highlight>
                  <a:schemeClr val="lt1"/>
                </a:highlight>
                <a:latin typeface="Titillium Web"/>
                <a:ea typeface="Titillium Web"/>
                <a:cs typeface="Titillium Web"/>
                <a:sym typeface="Titillium Web"/>
              </a:rPr>
              <a:t>, </a:t>
            </a:r>
            <a:r>
              <a:rPr lang="es-ES" dirty="0" err="1">
                <a:highlight>
                  <a:schemeClr val="lt1"/>
                </a:highlight>
                <a:latin typeface="Titillium Web"/>
                <a:ea typeface="Titillium Web"/>
                <a:cs typeface="Titillium Web"/>
                <a:sym typeface="Titillium Web"/>
              </a:rPr>
              <a:t>pinch</a:t>
            </a:r>
            <a:r>
              <a:rPr lang="es-ES" dirty="0">
                <a:highlight>
                  <a:schemeClr val="lt1"/>
                </a:highlight>
                <a:latin typeface="Titillium Web"/>
                <a:ea typeface="Titillium Web"/>
                <a:cs typeface="Titillium Web"/>
                <a:sym typeface="Titillium Web"/>
              </a:rPr>
              <a:t>).</a:t>
            </a:r>
            <a:endParaRPr dirty="0">
              <a:highlight>
                <a:schemeClr val="lt1"/>
              </a:highlight>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a:highlight>
                <a:schemeClr val="lt1"/>
              </a:highlight>
              <a:latin typeface="Titillium Web"/>
              <a:ea typeface="Titillium Web"/>
              <a:cs typeface="Titillium Web"/>
              <a:sym typeface="Titillium Web"/>
            </a:endParaRPr>
          </a:p>
          <a:p>
            <a:pPr marL="0" lvl="0" indent="0" algn="just" rtl="0">
              <a:lnSpc>
                <a:spcPct val="115000"/>
              </a:lnSpc>
              <a:spcBef>
                <a:spcPts val="0"/>
              </a:spcBef>
              <a:spcAft>
                <a:spcPts val="0"/>
              </a:spcAft>
              <a:buNone/>
            </a:pPr>
            <a:r>
              <a:rPr lang="es-ES" dirty="0">
                <a:highlight>
                  <a:schemeClr val="lt1"/>
                </a:highlight>
                <a:latin typeface="Titillium Web"/>
                <a:ea typeface="Titillium Web"/>
                <a:cs typeface="Titillium Web"/>
                <a:sym typeface="Titillium Web"/>
              </a:rPr>
              <a:t>Es por ello que existe la posibilidad de añadir acciones personalizadas a cualquier vista de nuestras aplicaciones. Al navegar por ella, el servicio de accesibilidad que utilice el usuario (</a:t>
            </a:r>
            <a:r>
              <a:rPr lang="es-ES" err="1">
                <a:highlight>
                  <a:schemeClr val="lt1"/>
                </a:highlight>
                <a:latin typeface="Titillium Web"/>
                <a:ea typeface="Titillium Web"/>
                <a:cs typeface="Titillium Web"/>
                <a:sym typeface="Titillium Web"/>
              </a:rPr>
              <a:t>Talkback</a:t>
            </a:r>
            <a:r>
              <a:rPr lang="es-ES" dirty="0">
                <a:highlight>
                  <a:schemeClr val="lt1"/>
                </a:highlight>
                <a:latin typeface="Titillium Web"/>
                <a:ea typeface="Titillium Web"/>
                <a:cs typeface="Titillium Web"/>
                <a:sym typeface="Titillium Web"/>
              </a:rPr>
              <a:t>, Switch Access, etc.) le presentará de una forma estandarizada y accesible el listado de acciones disponibles, para que sea capaz de ejecutarlas cómodamente.</a:t>
            </a:r>
            <a:endParaRPr dirty="0">
              <a:highlight>
                <a:schemeClr val="lt1"/>
              </a:highlight>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sz="1100">
              <a:latin typeface="Titillium Web"/>
              <a:ea typeface="Titillium Web"/>
              <a:cs typeface="Titillium Web"/>
              <a:sym typeface="Titillium Web"/>
            </a:endParaRPr>
          </a:p>
          <a:p>
            <a:pPr marL="457200" lvl="0" indent="0" algn="just" rtl="0">
              <a:lnSpc>
                <a:spcPct val="115000"/>
              </a:lnSpc>
              <a:spcBef>
                <a:spcPts val="0"/>
              </a:spcBef>
              <a:spcAft>
                <a:spcPts val="0"/>
              </a:spcAft>
              <a:buNone/>
            </a:pPr>
            <a:endParaRPr>
              <a:latin typeface="Titillium Web"/>
              <a:ea typeface="Titillium Web"/>
              <a:cs typeface="Titillium Web"/>
              <a:sym typeface="Titillium Web"/>
            </a:endParaRPr>
          </a:p>
        </p:txBody>
      </p:sp>
      <p:pic>
        <p:nvPicPr>
          <p:cNvPr id="633" name="Google Shape;633;g342c0bc149f_0_192" title="actions_demo_switch_control_x2.gif"/>
          <p:cNvPicPr preferRelativeResize="0"/>
          <p:nvPr/>
        </p:nvPicPr>
        <p:blipFill>
          <a:blip r:embed="rId5">
            <a:alphaModFix/>
          </a:blip>
          <a:stretch>
            <a:fillRect/>
          </a:stretch>
        </p:blipFill>
        <p:spPr>
          <a:xfrm>
            <a:off x="9151600" y="1012800"/>
            <a:ext cx="2377874" cy="5336975"/>
          </a:xfrm>
          <a:prstGeom prst="rect">
            <a:avLst/>
          </a:prstGeom>
          <a:noFill/>
          <a:ln>
            <a:noFill/>
          </a:ln>
        </p:spPr>
      </p:pic>
      <p:pic>
        <p:nvPicPr>
          <p:cNvPr id="634" name="Google Shape;634;g342c0bc149f_0_192" title="actions_demo_talkback-x2.gif"/>
          <p:cNvPicPr preferRelativeResize="0"/>
          <p:nvPr/>
        </p:nvPicPr>
        <p:blipFill>
          <a:blip r:embed="rId6">
            <a:alphaModFix/>
          </a:blip>
          <a:stretch>
            <a:fillRect/>
          </a:stretch>
        </p:blipFill>
        <p:spPr>
          <a:xfrm>
            <a:off x="5495200" y="1012796"/>
            <a:ext cx="2377874" cy="5336981"/>
          </a:xfrm>
          <a:prstGeom prst="rect">
            <a:avLst/>
          </a:prstGeom>
          <a:noFill/>
          <a:ln>
            <a:noFill/>
          </a:ln>
        </p:spPr>
      </p:pic>
      <p:sp>
        <p:nvSpPr>
          <p:cNvPr id="635" name="Google Shape;635;g342c0bc149f_0_192"/>
          <p:cNvSpPr txBox="1"/>
          <p:nvPr/>
        </p:nvSpPr>
        <p:spPr>
          <a:xfrm>
            <a:off x="501150" y="6271275"/>
            <a:ext cx="5627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100">
                <a:latin typeface="Titillium Web"/>
                <a:ea typeface="Titillium Web"/>
                <a:cs typeface="Titillium Web"/>
                <a:sym typeface="Titillium Web"/>
              </a:rPr>
              <a:t>Tutorial: </a:t>
            </a:r>
            <a:r>
              <a:rPr lang="es-ES" sz="1200" u="sng">
                <a:solidFill>
                  <a:schemeClr val="accent2"/>
                </a:solidFill>
                <a:latin typeface="Titillium Web"/>
                <a:ea typeface="Titillium Web"/>
                <a:cs typeface="Titillium Web"/>
                <a:sym typeface="Titillium Web"/>
                <a:hlinkClick r:id="rId7">
                  <a:extLst>
                    <a:ext uri="{A12FA001-AC4F-418D-AE19-62706E023703}">
                      <ahyp:hlinkClr xmlns:ahyp="http://schemas.microsoft.com/office/drawing/2018/hyperlinkcolor" val="tx"/>
                    </a:ext>
                  </a:extLst>
                </a:hlinkClick>
              </a:rPr>
              <a:t>Acciones personalizadas de accesibilidad</a:t>
            </a:r>
            <a:endParaRPr sz="1100">
              <a:solidFill>
                <a:schemeClr val="accent2"/>
              </a:solidFill>
              <a:latin typeface="Titillium Web"/>
              <a:ea typeface="Titillium Web"/>
              <a:cs typeface="Titillium Web"/>
              <a:sym typeface="Titillium Web"/>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g342c0bc149f_0_242"/>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642" name="Google Shape;642;g342c0bc149f_0_242"/>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643" name="Google Shape;643;g342c0bc149f_0_242"/>
          <p:cNvGrpSpPr/>
          <p:nvPr/>
        </p:nvGrpSpPr>
        <p:grpSpPr>
          <a:xfrm>
            <a:off x="0" y="1"/>
            <a:ext cx="5279102" cy="1097942"/>
            <a:chOff x="0" y="0"/>
            <a:chExt cx="7378200" cy="1534510"/>
          </a:xfrm>
        </p:grpSpPr>
        <p:sp>
          <p:nvSpPr>
            <p:cNvPr id="644" name="Google Shape;644;g342c0bc149f_0_242"/>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45" name="Google Shape;645;g342c0bc149f_0_242"/>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646" name="Google Shape;646;g342c0bc149f_0_242"/>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647" name="Google Shape;647;g342c0bc149f_0_242"/>
          <p:cNvSpPr txBox="1"/>
          <p:nvPr/>
        </p:nvSpPr>
        <p:spPr>
          <a:xfrm>
            <a:off x="315311" y="1310410"/>
            <a:ext cx="89232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Herramienta para probar la accesibilidad: Android Ally</a:t>
            </a:r>
            <a:endParaRPr sz="2000" b="1">
              <a:solidFill>
                <a:srgbClr val="02BFF4"/>
              </a:solidFill>
              <a:latin typeface="Titillium Web SemiBold"/>
              <a:ea typeface="Titillium Web SemiBold"/>
              <a:cs typeface="Titillium Web SemiBold"/>
              <a:sym typeface="Titillium Web SemiBold"/>
            </a:endParaRPr>
          </a:p>
        </p:txBody>
      </p:sp>
      <p:sp>
        <p:nvSpPr>
          <p:cNvPr id="648" name="Google Shape;648;g342c0bc149f_0_242"/>
          <p:cNvSpPr txBox="1">
            <a:spLocks noGrp="1"/>
          </p:cNvSpPr>
          <p:nvPr>
            <p:ph type="body" idx="1"/>
          </p:nvPr>
        </p:nvSpPr>
        <p:spPr>
          <a:xfrm>
            <a:off x="501149" y="1955438"/>
            <a:ext cx="7874100" cy="4040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ES">
                <a:latin typeface="Titillium Web"/>
                <a:ea typeface="Titillium Web"/>
                <a:cs typeface="Titillium Web"/>
                <a:sym typeface="Titillium Web"/>
              </a:rPr>
              <a:t>Android Ally es una herramienta que simula los gestos de </a:t>
            </a:r>
            <a:r>
              <a:rPr lang="es-ES" err="1">
                <a:latin typeface="Titillium Web"/>
                <a:ea typeface="Titillium Web"/>
                <a:cs typeface="Titillium Web"/>
                <a:sym typeface="Titillium Web"/>
              </a:rPr>
              <a:t>TalkBack</a:t>
            </a:r>
            <a:r>
              <a:rPr lang="es-ES">
                <a:latin typeface="Titillium Web"/>
                <a:ea typeface="Titillium Web"/>
                <a:cs typeface="Titillium Web"/>
                <a:sym typeface="Titillium Web"/>
              </a:rPr>
              <a:t> tanto en emuladores como en dispositivos físicos. También ofrece atajos útiles que nos permitirán cambiar otras configuraciones como el tamaño de letra del dispositivo y el idioma de forma más dinámica. Tiene un plugin disponible en el </a:t>
            </a:r>
            <a:r>
              <a:rPr lang="es-ES" err="1">
                <a:latin typeface="Titillium Web"/>
                <a:ea typeface="Titillium Web"/>
                <a:cs typeface="Titillium Web"/>
                <a:sym typeface="Titillium Web"/>
              </a:rPr>
              <a:t>marketplace</a:t>
            </a:r>
            <a:r>
              <a:rPr lang="es-ES">
                <a:latin typeface="Titillium Web"/>
                <a:ea typeface="Titillium Web"/>
                <a:cs typeface="Titillium Web"/>
                <a:sym typeface="Titillium Web"/>
              </a:rPr>
              <a:t> de Android Studio.</a:t>
            </a:r>
            <a:br>
              <a:rPr lang="es-ES">
                <a:latin typeface="Titillium Web"/>
                <a:ea typeface="Titillium Web"/>
                <a:cs typeface="Titillium Web"/>
              </a:rPr>
            </a:br>
            <a:endParaRPr lang="es-ES">
              <a:latin typeface="Titillium Web"/>
              <a:ea typeface="Titillium Web"/>
              <a:cs typeface="Titillium Web"/>
            </a:endParaRPr>
          </a:p>
          <a:p>
            <a:pPr marL="0" lvl="0" indent="0" algn="just" rtl="0">
              <a:spcBef>
                <a:spcPts val="0"/>
              </a:spcBef>
              <a:spcAft>
                <a:spcPts val="0"/>
              </a:spcAft>
              <a:buNone/>
            </a:pPr>
            <a:endParaRPr>
              <a:latin typeface="Titillium Web"/>
              <a:ea typeface="Titillium Web"/>
              <a:cs typeface="Titillium Web"/>
              <a:sym typeface="Titillium Web"/>
            </a:endParaRPr>
          </a:p>
          <a:p>
            <a:pPr marL="0" lvl="0" indent="0" algn="just" rtl="0">
              <a:spcBef>
                <a:spcPts val="0"/>
              </a:spcBef>
              <a:spcAft>
                <a:spcPts val="0"/>
              </a:spcAft>
              <a:buNone/>
            </a:pPr>
            <a:endParaRPr>
              <a:latin typeface="Titillium Web"/>
              <a:ea typeface="Titillium Web"/>
              <a:cs typeface="Titillium Web"/>
              <a:sym typeface="Titillium Web"/>
            </a:endParaRPr>
          </a:p>
          <a:p>
            <a:pPr marL="0" lvl="0" indent="0" algn="just" rtl="0">
              <a:spcBef>
                <a:spcPts val="0"/>
              </a:spcBef>
              <a:spcAft>
                <a:spcPts val="0"/>
              </a:spcAft>
              <a:buNone/>
            </a:pPr>
            <a:endParaRPr>
              <a:solidFill>
                <a:srgbClr val="27BAE1"/>
              </a:solidFill>
              <a:latin typeface="Titillium Web"/>
              <a:ea typeface="Titillium Web"/>
              <a:cs typeface="Titillium Web"/>
              <a:sym typeface="Titillium Web"/>
            </a:endParaRPr>
          </a:p>
          <a:p>
            <a:pPr marL="457200" lvl="0" indent="-317500" algn="just" rtl="0">
              <a:spcBef>
                <a:spcPts val="0"/>
              </a:spcBef>
              <a:spcAft>
                <a:spcPts val="0"/>
              </a:spcAft>
              <a:buClr>
                <a:schemeClr val="dk1"/>
              </a:buClr>
              <a:buSzPts val="1400"/>
              <a:buFont typeface="Titillium Web"/>
              <a:buChar char="●"/>
            </a:pPr>
            <a:r>
              <a:rPr lang="es-ES" u="sng">
                <a:solidFill>
                  <a:schemeClr val="accent2"/>
                </a:solidFill>
                <a:latin typeface="Titillium Web"/>
                <a:ea typeface="Titillium Web"/>
                <a:cs typeface="Titillium Web"/>
                <a:sym typeface="Titillium Web"/>
                <a:hlinkClick r:id="rId5">
                  <a:extLst>
                    <a:ext uri="{A12FA001-AC4F-418D-AE19-62706E023703}">
                      <ahyp:hlinkClr xmlns:ahyp="http://schemas.microsoft.com/office/drawing/2018/hyperlinkcolor" val="tx"/>
                    </a:ext>
                  </a:extLst>
                </a:hlinkClick>
              </a:rPr>
              <a:t>Tutorial con las distintas funcionalidades y cómo utilizarlo</a:t>
            </a:r>
            <a:endParaRPr>
              <a:solidFill>
                <a:schemeClr val="accent2"/>
              </a:solidFill>
              <a:latin typeface="Titillium Web"/>
              <a:ea typeface="Titillium Web"/>
              <a:cs typeface="Titillium Web"/>
              <a:sym typeface="Titillium Web"/>
            </a:endParaRPr>
          </a:p>
          <a:p>
            <a:pPr marL="457200" lvl="0" indent="-317500" algn="just" rtl="0">
              <a:spcBef>
                <a:spcPts val="0"/>
              </a:spcBef>
              <a:spcAft>
                <a:spcPts val="0"/>
              </a:spcAft>
              <a:buClr>
                <a:schemeClr val="dk1"/>
              </a:buClr>
              <a:buSzPts val="1400"/>
              <a:buFont typeface="Titillium Web"/>
              <a:buChar char="●"/>
            </a:pPr>
            <a:r>
              <a:rPr lang="es-ES" u="sng">
                <a:solidFill>
                  <a:schemeClr val="accent2"/>
                </a:solidFill>
                <a:latin typeface="Titillium Web"/>
                <a:ea typeface="Titillium Web"/>
                <a:cs typeface="Titillium Web"/>
                <a:sym typeface="Titillium Web"/>
                <a:hlinkClick r:id="rId6">
                  <a:extLst>
                    <a:ext uri="{A12FA001-AC4F-418D-AE19-62706E023703}">
                      <ahyp:hlinkClr xmlns:ahyp="http://schemas.microsoft.com/office/drawing/2018/hyperlinkcolor" val="tx"/>
                    </a:ext>
                  </a:extLst>
                </a:hlinkClick>
              </a:rPr>
              <a:t>Repositorio</a:t>
            </a:r>
            <a:endParaRPr>
              <a:solidFill>
                <a:schemeClr val="accent2"/>
              </a:solidFill>
              <a:latin typeface="Titillium Web"/>
              <a:ea typeface="Titillium Web"/>
              <a:cs typeface="Titillium Web"/>
              <a:sym typeface="Titillium Web"/>
            </a:endParaRPr>
          </a:p>
          <a:p>
            <a:pPr marL="457200" lvl="0" indent="-317500" algn="just" rtl="0">
              <a:spcBef>
                <a:spcPts val="0"/>
              </a:spcBef>
              <a:spcAft>
                <a:spcPts val="0"/>
              </a:spcAft>
              <a:buClr>
                <a:schemeClr val="dk1"/>
              </a:buClr>
              <a:buSzPts val="1400"/>
              <a:buFont typeface="Titillium Web"/>
              <a:buChar char="●"/>
            </a:pPr>
            <a:r>
              <a:rPr lang="es-ES" u="sng">
                <a:solidFill>
                  <a:schemeClr val="accent2"/>
                </a:solidFill>
                <a:latin typeface="Titillium Web"/>
                <a:ea typeface="Titillium Web"/>
                <a:cs typeface="Titillium Web"/>
                <a:sym typeface="Titillium Web"/>
                <a:hlinkClick r:id="rId7">
                  <a:extLst>
                    <a:ext uri="{A12FA001-AC4F-418D-AE19-62706E023703}">
                      <ahyp:hlinkClr xmlns:ahyp="http://schemas.microsoft.com/office/drawing/2018/hyperlinkcolor" val="tx"/>
                    </a:ext>
                  </a:extLst>
                </a:hlinkClick>
              </a:rPr>
              <a:t>Plugin en JetBrains</a:t>
            </a:r>
            <a:endParaRPr>
              <a:solidFill>
                <a:schemeClr val="accent2"/>
              </a:solidFill>
              <a:latin typeface="Titillium Web"/>
              <a:ea typeface="Titillium Web"/>
              <a:cs typeface="Titillium Web"/>
              <a:sym typeface="Titillium Web"/>
            </a:endParaRPr>
          </a:p>
        </p:txBody>
      </p:sp>
      <p:pic>
        <p:nvPicPr>
          <p:cNvPr id="649" name="Google Shape;649;g342c0bc149f_0_242"/>
          <p:cNvPicPr preferRelativeResize="0"/>
          <p:nvPr/>
        </p:nvPicPr>
        <p:blipFill>
          <a:blip r:embed="rId8">
            <a:alphaModFix/>
          </a:blip>
          <a:stretch>
            <a:fillRect/>
          </a:stretch>
        </p:blipFill>
        <p:spPr>
          <a:xfrm>
            <a:off x="5450625" y="3090150"/>
            <a:ext cx="4444000" cy="3635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g342c0bc149f_0_260"/>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656" name="Google Shape;656;g342c0bc149f_0_260"/>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657" name="Google Shape;657;g342c0bc149f_0_260"/>
          <p:cNvGrpSpPr/>
          <p:nvPr/>
        </p:nvGrpSpPr>
        <p:grpSpPr>
          <a:xfrm>
            <a:off x="0" y="1"/>
            <a:ext cx="5279102" cy="1097942"/>
            <a:chOff x="0" y="0"/>
            <a:chExt cx="7378200" cy="1534510"/>
          </a:xfrm>
        </p:grpSpPr>
        <p:sp>
          <p:nvSpPr>
            <p:cNvPr id="658" name="Google Shape;658;g342c0bc149f_0_260"/>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59" name="Google Shape;659;g342c0bc149f_0_260"/>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660" name="Google Shape;660;g342c0bc149f_0_260"/>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661" name="Google Shape;661;g342c0bc149f_0_260"/>
          <p:cNvSpPr txBox="1"/>
          <p:nvPr/>
        </p:nvSpPr>
        <p:spPr>
          <a:xfrm>
            <a:off x="315311" y="1310410"/>
            <a:ext cx="8923200" cy="9234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Jetpack Compose - Semantics</a:t>
            </a:r>
            <a:endParaRPr sz="2000" b="1">
              <a:solidFill>
                <a:srgbClr val="02BFF4"/>
              </a:solidFill>
              <a:latin typeface="Titillium Web"/>
              <a:ea typeface="Titillium Web"/>
              <a:cs typeface="Titillium Web"/>
              <a:sym typeface="Titillium Web"/>
            </a:endParaRPr>
          </a:p>
          <a:p>
            <a:pPr marL="0" lvl="0" indent="0" algn="l" rtl="0">
              <a:lnSpc>
                <a:spcPct val="90000"/>
              </a:lnSpc>
              <a:spcBef>
                <a:spcPts val="0"/>
              </a:spcBef>
              <a:spcAft>
                <a:spcPts val="0"/>
              </a:spcAft>
              <a:buClr>
                <a:schemeClr val="dk1"/>
              </a:buClr>
              <a:buSzPts val="1100"/>
              <a:buFont typeface="Arial"/>
              <a:buNone/>
            </a:pPr>
            <a:endParaRPr sz="2000" b="1">
              <a:solidFill>
                <a:srgbClr val="02BFF4"/>
              </a:solidFill>
              <a:latin typeface="Titillium Web SemiBold"/>
              <a:ea typeface="Titillium Web SemiBold"/>
              <a:cs typeface="Titillium Web SemiBold"/>
              <a:sym typeface="Titillium Web SemiBold"/>
            </a:endParaRPr>
          </a:p>
          <a:p>
            <a:pPr marL="0" lvl="0" indent="0" algn="l" rtl="0">
              <a:lnSpc>
                <a:spcPct val="90000"/>
              </a:lnSpc>
              <a:spcBef>
                <a:spcPts val="0"/>
              </a:spcBef>
              <a:spcAft>
                <a:spcPts val="0"/>
              </a:spcAft>
              <a:buClr>
                <a:schemeClr val="dk1"/>
              </a:buClr>
              <a:buSzPts val="1100"/>
              <a:buFont typeface="Arial"/>
              <a:buNone/>
            </a:pPr>
            <a:endParaRPr sz="2000" b="1">
              <a:solidFill>
                <a:srgbClr val="02BFF4"/>
              </a:solidFill>
              <a:latin typeface="Titillium Web SemiBold"/>
              <a:ea typeface="Titillium Web SemiBold"/>
              <a:cs typeface="Titillium Web SemiBold"/>
              <a:sym typeface="Titillium Web SemiBold"/>
            </a:endParaRPr>
          </a:p>
        </p:txBody>
      </p:sp>
      <p:pic>
        <p:nvPicPr>
          <p:cNvPr id="662" name="Google Shape;662;g342c0bc149f_0_260"/>
          <p:cNvPicPr preferRelativeResize="0"/>
          <p:nvPr/>
        </p:nvPicPr>
        <p:blipFill>
          <a:blip r:embed="rId5">
            <a:alphaModFix/>
          </a:blip>
          <a:stretch>
            <a:fillRect/>
          </a:stretch>
        </p:blipFill>
        <p:spPr>
          <a:xfrm>
            <a:off x="6623025" y="1670500"/>
            <a:ext cx="3730275" cy="4677549"/>
          </a:xfrm>
          <a:prstGeom prst="rect">
            <a:avLst/>
          </a:prstGeom>
          <a:noFill/>
          <a:ln>
            <a:noFill/>
          </a:ln>
        </p:spPr>
      </p:pic>
      <p:sp>
        <p:nvSpPr>
          <p:cNvPr id="663" name="Google Shape;663;g342c0bc149f_0_260"/>
          <p:cNvSpPr txBox="1">
            <a:spLocks noGrp="1"/>
          </p:cNvSpPr>
          <p:nvPr>
            <p:ph type="body" idx="1"/>
          </p:nvPr>
        </p:nvSpPr>
        <p:spPr>
          <a:xfrm>
            <a:off x="501150" y="1955450"/>
            <a:ext cx="5859300" cy="4040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a:solidFill>
                  <a:schemeClr val="dk1"/>
                </a:solidFill>
                <a:latin typeface="Titillium Web"/>
                <a:ea typeface="Titillium Web"/>
                <a:cs typeface="Titillium Web"/>
                <a:sym typeface="Titillium Web"/>
              </a:rPr>
              <a:t>Cuando utilizamos Jetpack Compose, podemos definir todos los atributos de accesibilidad en el apartado semantics de un modifier.</a:t>
            </a:r>
            <a:endParaRPr>
              <a:solidFill>
                <a:schemeClr val="dk1"/>
              </a:solidFill>
              <a:latin typeface="Titillium Web"/>
              <a:ea typeface="Titillium Web"/>
              <a:cs typeface="Titillium Web"/>
              <a:sym typeface="Titillium Web"/>
            </a:endParaRPr>
          </a:p>
          <a:p>
            <a:pPr marL="0" lvl="0" indent="0" algn="just" rtl="0">
              <a:spcBef>
                <a:spcPts val="0"/>
              </a:spcBef>
              <a:spcAft>
                <a:spcPts val="0"/>
              </a:spcAft>
              <a:buNone/>
            </a:pPr>
            <a:endParaRPr>
              <a:solidFill>
                <a:schemeClr val="dk1"/>
              </a:solidFill>
              <a:latin typeface="Titillium Web"/>
              <a:ea typeface="Titillium Web"/>
              <a:cs typeface="Titillium Web"/>
              <a:sym typeface="Titillium Web"/>
            </a:endParaRPr>
          </a:p>
          <a:p>
            <a:pPr marL="0" lvl="0" indent="0" algn="just" rtl="0">
              <a:spcBef>
                <a:spcPts val="0"/>
              </a:spcBef>
              <a:spcAft>
                <a:spcPts val="0"/>
              </a:spcAft>
              <a:buNone/>
            </a:pPr>
            <a:r>
              <a:rPr lang="es-ES">
                <a:solidFill>
                  <a:schemeClr val="dk1"/>
                </a:solidFill>
                <a:latin typeface="Titillium Web"/>
                <a:ea typeface="Titillium Web"/>
                <a:cs typeface="Titillium Web"/>
                <a:sym typeface="Titillium Web"/>
              </a:rPr>
              <a:t>A modo de ejemplo, en la imagen se puede ver como establecer las distintas propiedades mencionadas en Android Views dentro de un @Composable.</a:t>
            </a:r>
            <a:endParaRPr>
              <a:solidFill>
                <a:schemeClr val="dk1"/>
              </a:solidFill>
              <a:latin typeface="Titillium Web"/>
              <a:ea typeface="Titillium Web"/>
              <a:cs typeface="Titillium Web"/>
              <a:sym typeface="Titillium Web"/>
            </a:endParaRPr>
          </a:p>
        </p:txBody>
      </p:sp>
      <p:graphicFrame>
        <p:nvGraphicFramePr>
          <p:cNvPr id="664" name="Google Shape;664;g342c0bc149f_0_260"/>
          <p:cNvGraphicFramePr/>
          <p:nvPr/>
        </p:nvGraphicFramePr>
        <p:xfrm>
          <a:off x="582425" y="3429000"/>
          <a:ext cx="5696750" cy="2377260"/>
        </p:xfrm>
        <a:graphic>
          <a:graphicData uri="http://schemas.openxmlformats.org/drawingml/2006/table">
            <a:tbl>
              <a:tblPr>
                <a:noFill/>
                <a:tableStyleId>{C99A4D12-B60C-45BF-93E2-EF76910DF5B8}</a:tableStyleId>
              </a:tblPr>
              <a:tblGrid>
                <a:gridCol w="2848375">
                  <a:extLst>
                    <a:ext uri="{9D8B030D-6E8A-4147-A177-3AD203B41FA5}">
                      <a16:colId xmlns:a16="http://schemas.microsoft.com/office/drawing/2014/main" val="20000"/>
                    </a:ext>
                  </a:extLst>
                </a:gridCol>
                <a:gridCol w="2848375">
                  <a:extLst>
                    <a:ext uri="{9D8B030D-6E8A-4147-A177-3AD203B41FA5}">
                      <a16:colId xmlns:a16="http://schemas.microsoft.com/office/drawing/2014/main" val="20001"/>
                    </a:ext>
                  </a:extLst>
                </a:gridCol>
              </a:tblGrid>
              <a:tr h="251125">
                <a:tc>
                  <a:txBody>
                    <a:bodyPr/>
                    <a:lstStyle/>
                    <a:p>
                      <a:pPr marL="0" lvl="0" indent="0" algn="ctr" rtl="0">
                        <a:spcBef>
                          <a:spcPts val="0"/>
                        </a:spcBef>
                        <a:spcAft>
                          <a:spcPts val="0"/>
                        </a:spcAft>
                        <a:buNone/>
                      </a:pPr>
                      <a:r>
                        <a:rPr lang="es-ES" b="1">
                          <a:latin typeface="Titillium Web"/>
                          <a:ea typeface="Titillium Web"/>
                          <a:cs typeface="Titillium Web"/>
                          <a:sym typeface="Titillium Web"/>
                        </a:rPr>
                        <a:t>Android Views</a:t>
                      </a:r>
                      <a:endParaRPr b="1">
                        <a:latin typeface="Titillium Web"/>
                        <a:ea typeface="Titillium Web"/>
                        <a:cs typeface="Titillium Web"/>
                        <a:sym typeface="Titillium Web"/>
                      </a:endParaRPr>
                    </a:p>
                  </a:txBody>
                  <a:tcPr marL="91425" marR="91425" marT="91425" marB="91425"/>
                </a:tc>
                <a:tc>
                  <a:txBody>
                    <a:bodyPr/>
                    <a:lstStyle/>
                    <a:p>
                      <a:pPr marL="0" lvl="0" indent="0" algn="ctr" rtl="0">
                        <a:spcBef>
                          <a:spcPts val="0"/>
                        </a:spcBef>
                        <a:spcAft>
                          <a:spcPts val="0"/>
                        </a:spcAft>
                        <a:buNone/>
                      </a:pPr>
                      <a:r>
                        <a:rPr lang="es-ES" b="1">
                          <a:latin typeface="Titillium Web"/>
                          <a:ea typeface="Titillium Web"/>
                          <a:cs typeface="Titillium Web"/>
                          <a:sym typeface="Titillium Web"/>
                        </a:rPr>
                        <a:t>Jetpack Compose</a:t>
                      </a:r>
                      <a:endParaRPr b="1">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0"/>
                  </a:ext>
                </a:extLst>
              </a:tr>
              <a:tr h="251125">
                <a:tc>
                  <a:txBody>
                    <a:bodyPr/>
                    <a:lstStyle/>
                    <a:p>
                      <a:pPr marL="0" lvl="0" indent="0" algn="l" rtl="0">
                        <a:spcBef>
                          <a:spcPts val="0"/>
                        </a:spcBef>
                        <a:spcAft>
                          <a:spcPts val="0"/>
                        </a:spcAft>
                        <a:buNone/>
                      </a:pPr>
                      <a:r>
                        <a:rPr lang="es-ES" i="1">
                          <a:latin typeface="Titillium Web"/>
                          <a:ea typeface="Titillium Web"/>
                          <a:cs typeface="Titillium Web"/>
                          <a:sym typeface="Titillium Web"/>
                        </a:rPr>
                        <a:t>contentDescription</a:t>
                      </a:r>
                      <a:endParaRPr i="1">
                        <a:latin typeface="Titillium Web"/>
                        <a:ea typeface="Titillium Web"/>
                        <a:cs typeface="Titillium Web"/>
                        <a:sym typeface="Titillium Web"/>
                      </a:endParaRPr>
                    </a:p>
                  </a:txBody>
                  <a:tcPr marL="91425" marR="91425" marT="91425" marB="91425"/>
                </a:tc>
                <a:tc>
                  <a:txBody>
                    <a:bodyPr/>
                    <a:lstStyle/>
                    <a:p>
                      <a:pPr marL="0" lvl="0" indent="0" algn="l" rtl="0">
                        <a:spcBef>
                          <a:spcPts val="0"/>
                        </a:spcBef>
                        <a:spcAft>
                          <a:spcPts val="0"/>
                        </a:spcAft>
                        <a:buNone/>
                      </a:pPr>
                      <a:r>
                        <a:rPr lang="es-ES" i="1">
                          <a:latin typeface="Titillium Web"/>
                          <a:ea typeface="Titillium Web"/>
                          <a:cs typeface="Titillium Web"/>
                          <a:sym typeface="Titillium Web"/>
                        </a:rPr>
                        <a:t>contentDescription</a:t>
                      </a:r>
                      <a:endParaRPr i="1">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1"/>
                  </a:ext>
                </a:extLst>
              </a:tr>
              <a:tr h="251125">
                <a:tc>
                  <a:txBody>
                    <a:bodyPr/>
                    <a:lstStyle/>
                    <a:p>
                      <a:pPr marL="0" lvl="0" indent="0" algn="l" rtl="0">
                        <a:spcBef>
                          <a:spcPts val="0"/>
                        </a:spcBef>
                        <a:spcAft>
                          <a:spcPts val="0"/>
                        </a:spcAft>
                        <a:buNone/>
                      </a:pPr>
                      <a:r>
                        <a:rPr lang="es-ES" i="1">
                          <a:latin typeface="Titillium Web"/>
                          <a:ea typeface="Titillium Web"/>
                          <a:cs typeface="Titillium Web"/>
                          <a:sym typeface="Titillium Web"/>
                        </a:rPr>
                        <a:t>importantForAccessibility</a:t>
                      </a:r>
                      <a:endParaRPr i="1">
                        <a:latin typeface="Titillium Web"/>
                        <a:ea typeface="Titillium Web"/>
                        <a:cs typeface="Titillium Web"/>
                        <a:sym typeface="Titillium Web"/>
                      </a:endParaRPr>
                    </a:p>
                  </a:txBody>
                  <a:tcPr marL="91425" marR="91425" marT="91425" marB="91425"/>
                </a:tc>
                <a:tc>
                  <a:txBody>
                    <a:bodyPr/>
                    <a:lstStyle/>
                    <a:p>
                      <a:pPr marL="0" lvl="0" indent="0" algn="l" rtl="0">
                        <a:spcBef>
                          <a:spcPts val="0"/>
                        </a:spcBef>
                        <a:spcAft>
                          <a:spcPts val="0"/>
                        </a:spcAft>
                        <a:buNone/>
                      </a:pPr>
                      <a:r>
                        <a:rPr lang="es-ES" i="1">
                          <a:latin typeface="Titillium Web"/>
                          <a:ea typeface="Titillium Web"/>
                          <a:cs typeface="Titillium Web"/>
                          <a:sym typeface="Titillium Web"/>
                        </a:rPr>
                        <a:t>invisibleToUser()</a:t>
                      </a:r>
                      <a:endParaRPr i="1">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2"/>
                  </a:ext>
                </a:extLst>
              </a:tr>
              <a:tr h="251125">
                <a:tc>
                  <a:txBody>
                    <a:bodyPr/>
                    <a:lstStyle/>
                    <a:p>
                      <a:pPr marL="0" lvl="0" indent="0" algn="l" rtl="0">
                        <a:spcBef>
                          <a:spcPts val="0"/>
                        </a:spcBef>
                        <a:spcAft>
                          <a:spcPts val="0"/>
                        </a:spcAft>
                        <a:buNone/>
                      </a:pPr>
                      <a:r>
                        <a:rPr lang="es-ES" i="1">
                          <a:latin typeface="Titillium Web"/>
                          <a:ea typeface="Titillium Web"/>
                          <a:cs typeface="Titillium Web"/>
                          <a:sym typeface="Titillium Web"/>
                        </a:rPr>
                        <a:t>accessibilityHeading</a:t>
                      </a:r>
                      <a:endParaRPr i="1">
                        <a:latin typeface="Titillium Web"/>
                        <a:ea typeface="Titillium Web"/>
                        <a:cs typeface="Titillium Web"/>
                        <a:sym typeface="Titillium Web"/>
                      </a:endParaRPr>
                    </a:p>
                  </a:txBody>
                  <a:tcPr marL="91425" marR="91425" marT="91425" marB="91425"/>
                </a:tc>
                <a:tc>
                  <a:txBody>
                    <a:bodyPr/>
                    <a:lstStyle/>
                    <a:p>
                      <a:pPr marL="0" lvl="0" indent="0" algn="l" rtl="0">
                        <a:spcBef>
                          <a:spcPts val="0"/>
                        </a:spcBef>
                        <a:spcAft>
                          <a:spcPts val="0"/>
                        </a:spcAft>
                        <a:buNone/>
                      </a:pPr>
                      <a:r>
                        <a:rPr lang="es-ES" i="1">
                          <a:latin typeface="Titillium Web"/>
                          <a:ea typeface="Titillium Web"/>
                          <a:cs typeface="Titillium Web"/>
                          <a:sym typeface="Titillium Web"/>
                        </a:rPr>
                        <a:t>heading()</a:t>
                      </a:r>
                      <a:endParaRPr i="1">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3"/>
                  </a:ext>
                </a:extLst>
              </a:tr>
              <a:tr h="251125">
                <a:tc>
                  <a:txBody>
                    <a:bodyPr/>
                    <a:lstStyle/>
                    <a:p>
                      <a:pPr marL="0" lvl="0" indent="0" algn="l" rtl="0">
                        <a:spcBef>
                          <a:spcPts val="0"/>
                        </a:spcBef>
                        <a:spcAft>
                          <a:spcPts val="0"/>
                        </a:spcAft>
                        <a:buNone/>
                      </a:pPr>
                      <a:r>
                        <a:rPr lang="es-ES" i="1">
                          <a:latin typeface="Titillium Web"/>
                          <a:ea typeface="Titillium Web"/>
                          <a:cs typeface="Titillium Web"/>
                          <a:sym typeface="Titillium Web"/>
                        </a:rPr>
                        <a:t>accessibilityLiveRegion</a:t>
                      </a:r>
                      <a:endParaRPr i="1">
                        <a:latin typeface="Titillium Web"/>
                        <a:ea typeface="Titillium Web"/>
                        <a:cs typeface="Titillium Web"/>
                        <a:sym typeface="Titillium Web"/>
                      </a:endParaRPr>
                    </a:p>
                  </a:txBody>
                  <a:tcPr marL="91425" marR="91425" marT="91425" marB="91425"/>
                </a:tc>
                <a:tc>
                  <a:txBody>
                    <a:bodyPr/>
                    <a:lstStyle/>
                    <a:p>
                      <a:pPr marL="0" lvl="0" indent="0" algn="l" rtl="0">
                        <a:spcBef>
                          <a:spcPts val="0"/>
                        </a:spcBef>
                        <a:spcAft>
                          <a:spcPts val="0"/>
                        </a:spcAft>
                        <a:buNone/>
                      </a:pPr>
                      <a:r>
                        <a:rPr lang="es-ES" i="1">
                          <a:latin typeface="Titillium Web"/>
                          <a:ea typeface="Titillium Web"/>
                          <a:cs typeface="Titillium Web"/>
                          <a:sym typeface="Titillium Web"/>
                        </a:rPr>
                        <a:t>liveRegion</a:t>
                      </a:r>
                      <a:endParaRPr i="1">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4"/>
                  </a:ext>
                </a:extLst>
              </a:tr>
              <a:tr h="251125">
                <a:tc>
                  <a:txBody>
                    <a:bodyPr/>
                    <a:lstStyle/>
                    <a:p>
                      <a:pPr marL="0" lvl="0" indent="0" algn="l" rtl="0">
                        <a:spcBef>
                          <a:spcPts val="0"/>
                        </a:spcBef>
                        <a:spcAft>
                          <a:spcPts val="0"/>
                        </a:spcAft>
                        <a:buNone/>
                      </a:pPr>
                      <a:r>
                        <a:rPr lang="es-ES" i="1">
                          <a:latin typeface="Titillium Web"/>
                          <a:ea typeface="Titillium Web"/>
                          <a:cs typeface="Titillium Web"/>
                          <a:sym typeface="Titillium Web"/>
                        </a:rPr>
                        <a:t>ViewCompat.addAccessibilityAction(...)</a:t>
                      </a:r>
                      <a:endParaRPr i="1">
                        <a:latin typeface="Titillium Web"/>
                        <a:ea typeface="Titillium Web"/>
                        <a:cs typeface="Titillium Web"/>
                        <a:sym typeface="Titillium Web"/>
                      </a:endParaRPr>
                    </a:p>
                  </a:txBody>
                  <a:tcPr marL="91425" marR="91425" marT="91425" marB="91425"/>
                </a:tc>
                <a:tc>
                  <a:txBody>
                    <a:bodyPr/>
                    <a:lstStyle/>
                    <a:p>
                      <a:pPr marL="0" lvl="0" indent="0" algn="l" rtl="0">
                        <a:spcBef>
                          <a:spcPts val="0"/>
                        </a:spcBef>
                        <a:spcAft>
                          <a:spcPts val="0"/>
                        </a:spcAft>
                        <a:buNone/>
                      </a:pPr>
                      <a:r>
                        <a:rPr lang="es-ES" i="1">
                          <a:latin typeface="Titillium Web"/>
                          <a:ea typeface="Titillium Web"/>
                          <a:cs typeface="Titillium Web"/>
                          <a:sym typeface="Titillium Web"/>
                        </a:rPr>
                        <a:t>customActions = listOf(...)</a:t>
                      </a:r>
                      <a:endParaRPr i="1">
                        <a:latin typeface="Titillium Web"/>
                        <a:ea typeface="Titillium Web"/>
                        <a:cs typeface="Titillium Web"/>
                        <a:sym typeface="Titillium Web"/>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g342c0bc149f_0_430"/>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671" name="Google Shape;671;g342c0bc149f_0_430"/>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672" name="Google Shape;672;g342c0bc149f_0_430"/>
          <p:cNvGrpSpPr/>
          <p:nvPr/>
        </p:nvGrpSpPr>
        <p:grpSpPr>
          <a:xfrm>
            <a:off x="0" y="1"/>
            <a:ext cx="5279102" cy="1097942"/>
            <a:chOff x="0" y="0"/>
            <a:chExt cx="7378200" cy="1534510"/>
          </a:xfrm>
        </p:grpSpPr>
        <p:sp>
          <p:nvSpPr>
            <p:cNvPr id="673" name="Google Shape;673;g342c0bc149f_0_430"/>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74" name="Google Shape;674;g342c0bc149f_0_430"/>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675" name="Google Shape;675;g342c0bc149f_0_430"/>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676" name="Google Shape;676;g342c0bc149f_0_430"/>
          <p:cNvSpPr txBox="1"/>
          <p:nvPr/>
        </p:nvSpPr>
        <p:spPr>
          <a:xfrm>
            <a:off x="315311" y="1310410"/>
            <a:ext cx="8923200" cy="9234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Jetpack Compose - Agrupar @Composables</a:t>
            </a:r>
            <a:endParaRPr sz="2000" b="1">
              <a:solidFill>
                <a:srgbClr val="02BFF4"/>
              </a:solidFill>
              <a:latin typeface="Titillium Web"/>
              <a:ea typeface="Titillium Web"/>
              <a:cs typeface="Titillium Web"/>
              <a:sym typeface="Titillium Web"/>
            </a:endParaRPr>
          </a:p>
          <a:p>
            <a:pPr marL="0" lvl="0" indent="0" algn="l" rtl="0">
              <a:lnSpc>
                <a:spcPct val="90000"/>
              </a:lnSpc>
              <a:spcBef>
                <a:spcPts val="0"/>
              </a:spcBef>
              <a:spcAft>
                <a:spcPts val="0"/>
              </a:spcAft>
              <a:buClr>
                <a:schemeClr val="dk1"/>
              </a:buClr>
              <a:buSzPts val="1100"/>
              <a:buFont typeface="Arial"/>
              <a:buNone/>
            </a:pPr>
            <a:endParaRPr sz="2000" b="1">
              <a:solidFill>
                <a:srgbClr val="02BFF4"/>
              </a:solidFill>
              <a:latin typeface="Titillium Web SemiBold"/>
              <a:ea typeface="Titillium Web SemiBold"/>
              <a:cs typeface="Titillium Web SemiBold"/>
              <a:sym typeface="Titillium Web SemiBold"/>
            </a:endParaRPr>
          </a:p>
          <a:p>
            <a:pPr marL="0" lvl="0" indent="0" algn="l" rtl="0">
              <a:lnSpc>
                <a:spcPct val="90000"/>
              </a:lnSpc>
              <a:spcBef>
                <a:spcPts val="0"/>
              </a:spcBef>
              <a:spcAft>
                <a:spcPts val="0"/>
              </a:spcAft>
              <a:buClr>
                <a:schemeClr val="dk1"/>
              </a:buClr>
              <a:buSzPts val="1100"/>
              <a:buFont typeface="Arial"/>
              <a:buNone/>
            </a:pPr>
            <a:endParaRPr sz="2000" b="1">
              <a:solidFill>
                <a:srgbClr val="02BFF4"/>
              </a:solidFill>
              <a:latin typeface="Titillium Web SemiBold"/>
              <a:ea typeface="Titillium Web SemiBold"/>
              <a:cs typeface="Titillium Web SemiBold"/>
              <a:sym typeface="Titillium Web SemiBold"/>
            </a:endParaRPr>
          </a:p>
        </p:txBody>
      </p:sp>
      <p:sp>
        <p:nvSpPr>
          <p:cNvPr id="677" name="Google Shape;677;g342c0bc149f_0_430"/>
          <p:cNvSpPr txBox="1">
            <a:spLocks noGrp="1"/>
          </p:cNvSpPr>
          <p:nvPr>
            <p:ph type="body" idx="1"/>
          </p:nvPr>
        </p:nvSpPr>
        <p:spPr>
          <a:xfrm>
            <a:off x="501150" y="1955450"/>
            <a:ext cx="5859300" cy="4040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ES">
                <a:solidFill>
                  <a:schemeClr val="dk1"/>
                </a:solidFill>
                <a:latin typeface="Titillium Web"/>
                <a:ea typeface="Titillium Web"/>
                <a:cs typeface="Titillium Web"/>
                <a:sym typeface="Titillium Web"/>
              </a:rPr>
              <a:t>Para agrupar todos los @Composables y que </a:t>
            </a:r>
            <a:r>
              <a:rPr lang="es-ES" err="1">
                <a:solidFill>
                  <a:schemeClr val="dk1"/>
                </a:solidFill>
                <a:latin typeface="Titillium Web"/>
                <a:ea typeface="Titillium Web"/>
                <a:cs typeface="Titillium Web"/>
                <a:sym typeface="Titillium Web"/>
              </a:rPr>
              <a:t>Talkback</a:t>
            </a:r>
            <a:r>
              <a:rPr lang="es-ES">
                <a:solidFill>
                  <a:schemeClr val="dk1"/>
                </a:solidFill>
                <a:latin typeface="Titillium Web"/>
                <a:ea typeface="Titillium Web"/>
                <a:cs typeface="Titillium Web"/>
                <a:sym typeface="Titillium Web"/>
              </a:rPr>
              <a:t> los anuncie como un único elemento, al establecer las propiedades de </a:t>
            </a:r>
            <a:r>
              <a:rPr lang="es-ES" err="1">
                <a:solidFill>
                  <a:schemeClr val="dk1"/>
                </a:solidFill>
                <a:latin typeface="Titillium Web"/>
                <a:ea typeface="Titillium Web"/>
                <a:cs typeface="Titillium Web"/>
                <a:sym typeface="Titillium Web"/>
              </a:rPr>
              <a:t>semantics</a:t>
            </a:r>
            <a:r>
              <a:rPr lang="es-ES">
                <a:solidFill>
                  <a:schemeClr val="dk1"/>
                </a:solidFill>
                <a:latin typeface="Titillium Web"/>
                <a:ea typeface="Titillium Web"/>
                <a:cs typeface="Titillium Web"/>
                <a:sym typeface="Titillium Web"/>
              </a:rPr>
              <a:t> en el padre hay que </a:t>
            </a:r>
            <a:r>
              <a:rPr lang="es-ES" err="1">
                <a:solidFill>
                  <a:schemeClr val="dk1"/>
                </a:solidFill>
                <a:latin typeface="Titillium Web"/>
                <a:ea typeface="Titillium Web"/>
                <a:cs typeface="Titillium Web"/>
                <a:sym typeface="Titillium Web"/>
              </a:rPr>
              <a:t>settear</a:t>
            </a:r>
            <a:r>
              <a:rPr lang="es-ES">
                <a:solidFill>
                  <a:schemeClr val="dk1"/>
                </a:solidFill>
                <a:latin typeface="Titillium Web"/>
                <a:ea typeface="Titillium Web"/>
                <a:cs typeface="Titillium Web"/>
                <a:sym typeface="Titillium Web"/>
              </a:rPr>
              <a:t> la propiedad </a:t>
            </a:r>
            <a:r>
              <a:rPr lang="es-ES" b="1" err="1">
                <a:solidFill>
                  <a:schemeClr val="dk1"/>
                </a:solidFill>
                <a:latin typeface="Titillium Web"/>
                <a:ea typeface="Titillium Web"/>
                <a:cs typeface="Titillium Web"/>
                <a:sym typeface="Titillium Web"/>
              </a:rPr>
              <a:t>mergeDescendats</a:t>
            </a:r>
            <a:r>
              <a:rPr lang="es-ES" b="1">
                <a:solidFill>
                  <a:schemeClr val="dk1"/>
                </a:solidFill>
                <a:latin typeface="Titillium Web"/>
                <a:ea typeface="Titillium Web"/>
                <a:cs typeface="Titillium Web"/>
                <a:sym typeface="Titillium Web"/>
              </a:rPr>
              <a:t> = true.</a:t>
            </a:r>
            <a:br>
              <a:rPr lang="es-ES" b="1">
                <a:latin typeface="Titillium Web"/>
                <a:ea typeface="Titillium Web"/>
                <a:cs typeface="Titillium Web"/>
              </a:rPr>
            </a:br>
            <a:br>
              <a:rPr lang="es-ES" b="1">
                <a:latin typeface="Titillium Web"/>
                <a:ea typeface="Titillium Web"/>
                <a:cs typeface="Titillium Web"/>
              </a:rPr>
            </a:br>
            <a:br>
              <a:rPr lang="es-ES" b="1">
                <a:latin typeface="Titillium Web"/>
                <a:ea typeface="Titillium Web"/>
                <a:cs typeface="Titillium Web"/>
              </a:rPr>
            </a:br>
            <a:r>
              <a:rPr lang="es-ES">
                <a:solidFill>
                  <a:schemeClr val="dk1"/>
                </a:solidFill>
                <a:latin typeface="Titillium Web"/>
                <a:ea typeface="Titillium Web"/>
                <a:cs typeface="Titillium Web"/>
                <a:sym typeface="Titillium Web"/>
              </a:rPr>
              <a:t>Por otro lado,</a:t>
            </a:r>
            <a:r>
              <a:rPr lang="es-ES" b="1">
                <a:solidFill>
                  <a:schemeClr val="dk1"/>
                </a:solidFill>
                <a:latin typeface="Titillium Web"/>
                <a:ea typeface="Titillium Web"/>
                <a:cs typeface="Titillium Web"/>
                <a:sym typeface="Titillium Web"/>
              </a:rPr>
              <a:t> </a:t>
            </a:r>
            <a:r>
              <a:rPr lang="es-ES" b="1" err="1">
                <a:solidFill>
                  <a:schemeClr val="dk1"/>
                </a:solidFill>
                <a:latin typeface="Titillium Web"/>
                <a:ea typeface="Titillium Web"/>
                <a:cs typeface="Titillium Web"/>
                <a:sym typeface="Titillium Web"/>
              </a:rPr>
              <a:t>clearAndSetSemantics</a:t>
            </a:r>
            <a:r>
              <a:rPr lang="es-ES" b="1">
                <a:solidFill>
                  <a:schemeClr val="dk1"/>
                </a:solidFill>
                <a:latin typeface="Titillium Web"/>
                <a:ea typeface="Titillium Web"/>
                <a:cs typeface="Titillium Web"/>
                <a:sym typeface="Titillium Web"/>
              </a:rPr>
              <a:t> </a:t>
            </a:r>
            <a:r>
              <a:rPr lang="es-ES">
                <a:solidFill>
                  <a:schemeClr val="dk1"/>
                </a:solidFill>
                <a:latin typeface="Titillium Web"/>
                <a:ea typeface="Titillium Web"/>
                <a:cs typeface="Titillium Web"/>
                <a:sym typeface="Titillium Web"/>
              </a:rPr>
              <a:t>quitará el comportamiento de </a:t>
            </a:r>
            <a:r>
              <a:rPr lang="es-ES" err="1">
                <a:solidFill>
                  <a:schemeClr val="dk1"/>
                </a:solidFill>
                <a:latin typeface="Titillium Web"/>
                <a:ea typeface="Titillium Web"/>
                <a:cs typeface="Titillium Web"/>
                <a:sym typeface="Titillium Web"/>
              </a:rPr>
              <a:t>semantics</a:t>
            </a:r>
            <a:r>
              <a:rPr lang="es-ES">
                <a:solidFill>
                  <a:schemeClr val="dk1"/>
                </a:solidFill>
                <a:latin typeface="Titillium Web"/>
                <a:ea typeface="Titillium Web"/>
                <a:cs typeface="Titillium Web"/>
                <a:sym typeface="Titillium Web"/>
              </a:rPr>
              <a:t> por defecto del elemento antes de añadir el nuestro. Esto es útil porque ciertos elementos, como los botones, no pierden sus propiedades incluso aunque estén dentro de un elemento padre que tenga el </a:t>
            </a:r>
            <a:r>
              <a:rPr lang="es-ES" b="1" err="1">
                <a:solidFill>
                  <a:schemeClr val="dk1"/>
                </a:solidFill>
                <a:latin typeface="Titillium Web"/>
                <a:ea typeface="Titillium Web"/>
                <a:cs typeface="Titillium Web"/>
                <a:sym typeface="Titillium Web"/>
              </a:rPr>
              <a:t>mergeDescendats</a:t>
            </a:r>
            <a:r>
              <a:rPr lang="es-ES" b="1">
                <a:solidFill>
                  <a:schemeClr val="dk1"/>
                </a:solidFill>
                <a:latin typeface="Titillium Web"/>
                <a:ea typeface="Titillium Web"/>
                <a:cs typeface="Titillium Web"/>
                <a:sym typeface="Titillium Web"/>
              </a:rPr>
              <a:t> = true </a:t>
            </a:r>
            <a:r>
              <a:rPr lang="es-ES">
                <a:solidFill>
                  <a:schemeClr val="dk1"/>
                </a:solidFill>
                <a:latin typeface="Titillium Web"/>
                <a:ea typeface="Titillium Web"/>
                <a:cs typeface="Titillium Web"/>
                <a:sym typeface="Titillium Web"/>
              </a:rPr>
              <a:t>y, por lo tanto, no son leídos como parte del grupo del elemento padre.</a:t>
            </a:r>
            <a:endParaRPr lang="es-ES">
              <a:solidFill>
                <a:schemeClr val="dk1"/>
              </a:solidFill>
              <a:latin typeface="Titillium Web"/>
              <a:ea typeface="Titillium Web"/>
              <a:cs typeface="Titillium Web"/>
            </a:endParaRPr>
          </a:p>
          <a:p>
            <a:pPr marL="0" lvl="0" indent="0" algn="just" rtl="0">
              <a:spcBef>
                <a:spcPts val="0"/>
              </a:spcBef>
              <a:spcAft>
                <a:spcPts val="0"/>
              </a:spcAft>
              <a:buNone/>
            </a:pPr>
            <a:endParaRPr>
              <a:solidFill>
                <a:schemeClr val="dk1"/>
              </a:solidFill>
              <a:latin typeface="Titillium Web"/>
              <a:ea typeface="Titillium Web"/>
              <a:cs typeface="Titillium Web"/>
              <a:sym typeface="Titillium Web"/>
            </a:endParaRPr>
          </a:p>
          <a:p>
            <a:pPr marL="0" lvl="0" indent="0" algn="just" rtl="0">
              <a:spcBef>
                <a:spcPts val="0"/>
              </a:spcBef>
              <a:spcAft>
                <a:spcPts val="0"/>
              </a:spcAft>
              <a:buNone/>
            </a:pPr>
            <a:endParaRPr>
              <a:solidFill>
                <a:schemeClr val="dk1"/>
              </a:solidFill>
              <a:latin typeface="Titillium Web"/>
              <a:ea typeface="Titillium Web"/>
              <a:cs typeface="Titillium Web"/>
              <a:sym typeface="Titillium Web"/>
            </a:endParaRPr>
          </a:p>
          <a:p>
            <a:pPr marL="0" lvl="0" indent="0" algn="just" rtl="0">
              <a:spcBef>
                <a:spcPts val="0"/>
              </a:spcBef>
              <a:spcAft>
                <a:spcPts val="0"/>
              </a:spcAft>
              <a:buNone/>
            </a:pPr>
            <a:r>
              <a:rPr lang="es-ES" sz="1200">
                <a:solidFill>
                  <a:schemeClr val="dk1"/>
                </a:solidFill>
                <a:latin typeface="Titillium Web"/>
                <a:ea typeface="Titillium Web"/>
                <a:cs typeface="Titillium Web"/>
                <a:sym typeface="Titillium Web"/>
              </a:rPr>
              <a:t>Más información: </a:t>
            </a:r>
            <a:r>
              <a:rPr lang="es-ES" sz="1200" u="sng">
                <a:solidFill>
                  <a:schemeClr val="hlink"/>
                </a:solidFill>
                <a:latin typeface="Titillium Web"/>
                <a:ea typeface="Titillium Web"/>
                <a:cs typeface="Titillium Web"/>
                <a:sym typeface="Titillium Web"/>
                <a:hlinkClick r:id="rId5">
                  <a:extLst>
                    <a:ext uri="{A12FA001-AC4F-418D-AE19-62706E023703}">
                      <ahyp:hlinkClr xmlns:ahyp="http://schemas.microsoft.com/office/drawing/2018/hyperlinkcolor" val="tx"/>
                    </a:ext>
                  </a:extLst>
                </a:hlinkClick>
              </a:rPr>
              <a:t>semantics vs clearAndSetSemantics</a:t>
            </a:r>
            <a:endParaRPr lang="es-ES" sz="1200">
              <a:solidFill>
                <a:schemeClr val="hlink"/>
              </a:solidFill>
              <a:latin typeface="Titillium Web"/>
              <a:ea typeface="Titillium Web"/>
              <a:cs typeface="Titillium Web"/>
              <a:sym typeface="Titillium Web"/>
            </a:endParaRPr>
          </a:p>
        </p:txBody>
      </p:sp>
      <p:pic>
        <p:nvPicPr>
          <p:cNvPr id="678" name="Google Shape;678;g342c0bc149f_0_430"/>
          <p:cNvPicPr preferRelativeResize="0"/>
          <p:nvPr/>
        </p:nvPicPr>
        <p:blipFill>
          <a:blip r:embed="rId6">
            <a:alphaModFix/>
          </a:blip>
          <a:stretch>
            <a:fillRect/>
          </a:stretch>
        </p:blipFill>
        <p:spPr>
          <a:xfrm>
            <a:off x="6696725" y="3916475"/>
            <a:ext cx="5020249" cy="2532300"/>
          </a:xfrm>
          <a:prstGeom prst="rect">
            <a:avLst/>
          </a:prstGeom>
          <a:noFill/>
          <a:ln>
            <a:noFill/>
          </a:ln>
        </p:spPr>
      </p:pic>
      <p:pic>
        <p:nvPicPr>
          <p:cNvPr id="679" name="Google Shape;679;g342c0bc149f_0_430"/>
          <p:cNvPicPr preferRelativeResize="0"/>
          <p:nvPr/>
        </p:nvPicPr>
        <p:blipFill>
          <a:blip r:embed="rId7">
            <a:alphaModFix/>
          </a:blip>
          <a:stretch>
            <a:fillRect/>
          </a:stretch>
        </p:blipFill>
        <p:spPr>
          <a:xfrm>
            <a:off x="7085399" y="1012800"/>
            <a:ext cx="4242901" cy="2768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Google Shape;685;g342c0bc149f_0_334"/>
          <p:cNvPicPr preferRelativeResize="0"/>
          <p:nvPr/>
        </p:nvPicPr>
        <p:blipFill rotWithShape="1">
          <a:blip r:embed="rId3">
            <a:alphaModFix/>
          </a:blip>
          <a:srcRect/>
          <a:stretch/>
        </p:blipFill>
        <p:spPr>
          <a:xfrm>
            <a:off x="0" y="76200"/>
            <a:ext cx="12192000" cy="6858001"/>
          </a:xfrm>
          <a:prstGeom prst="rect">
            <a:avLst/>
          </a:prstGeom>
          <a:noFill/>
          <a:ln>
            <a:noFill/>
          </a:ln>
        </p:spPr>
      </p:pic>
      <p:sp>
        <p:nvSpPr>
          <p:cNvPr id="686" name="Google Shape;686;g342c0bc149f_0_334"/>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687" name="Google Shape;687;g342c0bc149f_0_334"/>
          <p:cNvGrpSpPr/>
          <p:nvPr/>
        </p:nvGrpSpPr>
        <p:grpSpPr>
          <a:xfrm>
            <a:off x="0" y="1"/>
            <a:ext cx="5279102" cy="1097942"/>
            <a:chOff x="0" y="0"/>
            <a:chExt cx="7378200" cy="1534510"/>
          </a:xfrm>
        </p:grpSpPr>
        <p:sp>
          <p:nvSpPr>
            <p:cNvPr id="688" name="Google Shape;688;g342c0bc149f_0_334"/>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89" name="Google Shape;689;g342c0bc149f_0_334"/>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690" name="Google Shape;690;g342c0bc149f_0_334"/>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691" name="Google Shape;691;g342c0bc149f_0_334"/>
          <p:cNvSpPr txBox="1"/>
          <p:nvPr/>
        </p:nvSpPr>
        <p:spPr>
          <a:xfrm>
            <a:off x="315300" y="1310400"/>
            <a:ext cx="67020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Android Views - Font Sizes: Layout Validation</a:t>
            </a:r>
            <a:endParaRPr sz="2000" b="1">
              <a:solidFill>
                <a:srgbClr val="27B2DE"/>
              </a:solidFill>
              <a:latin typeface="Titillium Web"/>
              <a:ea typeface="Titillium Web"/>
              <a:cs typeface="Titillium Web"/>
              <a:sym typeface="Titillium Web"/>
            </a:endParaRPr>
          </a:p>
        </p:txBody>
      </p:sp>
      <p:sp>
        <p:nvSpPr>
          <p:cNvPr id="692" name="Google Shape;692;g342c0bc149f_0_334"/>
          <p:cNvSpPr txBox="1">
            <a:spLocks noGrp="1"/>
          </p:cNvSpPr>
          <p:nvPr>
            <p:ph type="body" idx="1"/>
          </p:nvPr>
        </p:nvSpPr>
        <p:spPr>
          <a:xfrm>
            <a:off x="315300" y="1931750"/>
            <a:ext cx="7574100" cy="3982800"/>
          </a:xfrm>
          <a:prstGeom prst="rect">
            <a:avLst/>
          </a:prstGeom>
          <a:noFill/>
          <a:ln>
            <a:noFill/>
          </a:ln>
        </p:spPr>
        <p:txBody>
          <a:bodyPr spcFirstLastPara="1" wrap="square" lIns="91425" tIns="91425" rIns="91425" bIns="91425" anchor="t" anchorCtr="0">
            <a:noAutofit/>
          </a:bodyPr>
          <a:lstStyle/>
          <a:p>
            <a:pPr marL="0" marR="0" lvl="0" indent="0" rtl="0">
              <a:lnSpc>
                <a:spcPct val="150000"/>
              </a:lnSpc>
              <a:spcBef>
                <a:spcPts val="1000"/>
              </a:spcBef>
              <a:spcAft>
                <a:spcPts val="0"/>
              </a:spcAft>
              <a:buNone/>
            </a:pPr>
            <a:r>
              <a:rPr lang="es-ES">
                <a:highlight>
                  <a:srgbClr val="FFFFFF"/>
                </a:highlight>
                <a:latin typeface="Titillium Web"/>
                <a:ea typeface="Titillium Web"/>
                <a:cs typeface="Titillium Web"/>
                <a:sym typeface="Titillium Web"/>
              </a:rPr>
              <a:t>La herramienta </a:t>
            </a:r>
            <a:r>
              <a:rPr lang="es-ES" err="1">
                <a:highlight>
                  <a:srgbClr val="FFFFFF"/>
                </a:highlight>
                <a:latin typeface="Titillium Web"/>
                <a:ea typeface="Titillium Web"/>
                <a:cs typeface="Titillium Web"/>
                <a:sym typeface="Titillium Web"/>
              </a:rPr>
              <a:t>Layout</a:t>
            </a:r>
            <a:r>
              <a:rPr lang="es-ES">
                <a:highlight>
                  <a:srgbClr val="FFFFFF"/>
                </a:highlight>
                <a:latin typeface="Titillium Web"/>
                <a:ea typeface="Titillium Web"/>
                <a:cs typeface="Titillium Web"/>
                <a:sym typeface="Titillium Web"/>
              </a:rPr>
              <a:t> </a:t>
            </a:r>
            <a:r>
              <a:rPr lang="es-ES" err="1">
                <a:highlight>
                  <a:srgbClr val="FFFFFF"/>
                </a:highlight>
                <a:latin typeface="Titillium Web"/>
                <a:ea typeface="Titillium Web"/>
                <a:cs typeface="Titillium Web"/>
                <a:sym typeface="Titillium Web"/>
              </a:rPr>
              <a:t>Validation</a:t>
            </a:r>
            <a:r>
              <a:rPr lang="es-ES">
                <a:highlight>
                  <a:srgbClr val="FFFFFF"/>
                </a:highlight>
                <a:latin typeface="Titillium Web"/>
                <a:ea typeface="Titillium Web"/>
                <a:cs typeface="Titillium Web"/>
                <a:sym typeface="Titillium Web"/>
              </a:rPr>
              <a:t> nos permite tener una previsualización de una pantalla con distintos tamaños de letra, orientación, dispositivos, idiomas y daltonismos .</a:t>
            </a:r>
            <a:br>
              <a:rPr lang="es-ES">
                <a:highlight>
                  <a:srgbClr val="FFFFFF"/>
                </a:highlight>
                <a:latin typeface="Titillium Web"/>
                <a:ea typeface="Titillium Web"/>
                <a:cs typeface="Titillium Web"/>
              </a:rPr>
            </a:br>
            <a:br>
              <a:rPr lang="es-ES">
                <a:highlight>
                  <a:srgbClr val="FFFFFF"/>
                </a:highlight>
                <a:latin typeface="Titillium Web"/>
                <a:ea typeface="Titillium Web"/>
                <a:cs typeface="Titillium Web"/>
              </a:rPr>
            </a:br>
            <a:r>
              <a:rPr lang="es-ES">
                <a:highlight>
                  <a:srgbClr val="FFFFFF"/>
                </a:highlight>
                <a:latin typeface="Titillium Web"/>
                <a:ea typeface="Titillium Web"/>
                <a:cs typeface="Titillium Web"/>
                <a:sym typeface="Titillium Web"/>
              </a:rPr>
              <a:t>Respecto a los tamaños de letra, hay  que tener en cuenta que esta herramienta nos muestra la pantalla con un aumento máximo del </a:t>
            </a:r>
            <a:r>
              <a:rPr lang="es-ES" b="1">
                <a:highlight>
                  <a:srgbClr val="FFFFFF"/>
                </a:highlight>
                <a:latin typeface="Titillium Web"/>
                <a:ea typeface="Titillium Web"/>
                <a:cs typeface="Titillium Web"/>
                <a:sym typeface="Titillium Web"/>
              </a:rPr>
              <a:t>130%</a:t>
            </a:r>
            <a:r>
              <a:rPr lang="es-ES">
                <a:highlight>
                  <a:srgbClr val="FFFFFF"/>
                </a:highlight>
                <a:latin typeface="Titillium Web"/>
                <a:ea typeface="Titillium Web"/>
                <a:cs typeface="Titillium Web"/>
                <a:sym typeface="Titillium Web"/>
              </a:rPr>
              <a:t>. Sin embargo, de acuerdo al </a:t>
            </a:r>
            <a:r>
              <a:rPr lang="es-ES" u="sng">
                <a:solidFill>
                  <a:schemeClr val="hlink"/>
                </a:solidFill>
                <a:highlight>
                  <a:srgbClr val="FFFFFF"/>
                </a:highlight>
                <a:latin typeface="Titillium Web"/>
                <a:ea typeface="Titillium Web"/>
                <a:cs typeface="Titillium Web"/>
                <a:sym typeface="Titillium Web"/>
                <a:hlinkClick r:id="rId5">
                  <a:extLst>
                    <a:ext uri="{A12FA001-AC4F-418D-AE19-62706E023703}">
                      <ahyp:hlinkClr xmlns:ahyp="http://schemas.microsoft.com/office/drawing/2018/hyperlinkcolor" val="tx"/>
                    </a:ext>
                  </a:extLst>
                </a:hlinkClick>
              </a:rPr>
              <a:t>criterio 1.4.4 - Resize Text (nivel AA)</a:t>
            </a:r>
            <a:r>
              <a:rPr lang="es-ES">
                <a:highlight>
                  <a:srgbClr val="FFFFFF"/>
                </a:highlight>
                <a:latin typeface="Titillium Web"/>
                <a:ea typeface="Titillium Web"/>
                <a:cs typeface="Titillium Web"/>
                <a:sym typeface="Titillium Web"/>
              </a:rPr>
              <a:t>, el texto debe poder aumentarse hasta un </a:t>
            </a:r>
            <a:r>
              <a:rPr lang="es-ES" b="1">
                <a:highlight>
                  <a:srgbClr val="FFFFFF"/>
                </a:highlight>
                <a:latin typeface="Titillium Web"/>
                <a:ea typeface="Titillium Web"/>
                <a:cs typeface="Titillium Web"/>
                <a:sym typeface="Titillium Web"/>
              </a:rPr>
              <a:t>200% </a:t>
            </a:r>
            <a:r>
              <a:rPr lang="es-ES">
                <a:highlight>
                  <a:srgbClr val="FFFFFF"/>
                </a:highlight>
                <a:latin typeface="Titillium Web"/>
                <a:ea typeface="Titillium Web"/>
                <a:cs typeface="Titillium Web"/>
                <a:sym typeface="Titillium Web"/>
              </a:rPr>
              <a:t>sin que se pierda el contenido, por lo que</a:t>
            </a:r>
            <a:r>
              <a:rPr lang="es-ES" b="1">
                <a:highlight>
                  <a:srgbClr val="FFFFFF"/>
                </a:highlight>
                <a:latin typeface="Titillium Web"/>
                <a:ea typeface="Titillium Web"/>
                <a:cs typeface="Titillium Web"/>
                <a:sym typeface="Titillium Web"/>
              </a:rPr>
              <a:t> esta herramienta es incompleta</a:t>
            </a:r>
            <a:r>
              <a:rPr lang="es-ES">
                <a:highlight>
                  <a:srgbClr val="FFFFFF"/>
                </a:highlight>
                <a:latin typeface="Titillium Web"/>
                <a:ea typeface="Titillium Web"/>
                <a:cs typeface="Titillium Web"/>
                <a:sym typeface="Titillium Web"/>
              </a:rPr>
              <a:t>.</a:t>
            </a:r>
            <a:endParaRPr lang="es-ES">
              <a:highlight>
                <a:srgbClr val="FFFFFF"/>
              </a:highlight>
              <a:latin typeface="Titillium Web"/>
              <a:ea typeface="Titillium Web"/>
              <a:cs typeface="Titillium Web"/>
            </a:endParaRPr>
          </a:p>
          <a:p>
            <a:pPr marL="0" marR="0" lvl="0" indent="0" algn="just" rtl="0">
              <a:lnSpc>
                <a:spcPct val="150000"/>
              </a:lnSpc>
              <a:spcBef>
                <a:spcPts val="1000"/>
              </a:spcBef>
              <a:spcAft>
                <a:spcPts val="0"/>
              </a:spcAft>
              <a:buNone/>
            </a:pPr>
            <a:br>
              <a:rPr lang="es-ES">
                <a:highlight>
                  <a:srgbClr val="FFFFFF"/>
                </a:highlight>
                <a:latin typeface="Titillium Web"/>
                <a:ea typeface="Titillium Web"/>
                <a:cs typeface="Titillium Web"/>
              </a:rPr>
            </a:br>
            <a:r>
              <a:rPr lang="es-ES">
                <a:highlight>
                  <a:srgbClr val="FFFFFF"/>
                </a:highlight>
                <a:latin typeface="Titillium Web"/>
                <a:ea typeface="Titillium Web"/>
                <a:cs typeface="Titillium Web"/>
                <a:sym typeface="Titillium Web"/>
              </a:rPr>
              <a:t>Está disponible en </a:t>
            </a:r>
            <a:r>
              <a:rPr lang="es-ES" b="1">
                <a:highlight>
                  <a:srgbClr val="FFFFFF"/>
                </a:highlight>
                <a:latin typeface="Titillium Web"/>
                <a:ea typeface="Titillium Web"/>
                <a:cs typeface="Titillium Web"/>
                <a:sym typeface="Titillium Web"/>
              </a:rPr>
              <a:t>View → Tool Windows → </a:t>
            </a:r>
            <a:r>
              <a:rPr lang="es-ES" b="1" err="1">
                <a:highlight>
                  <a:srgbClr val="FFFFFF"/>
                </a:highlight>
                <a:latin typeface="Titillium Web"/>
                <a:ea typeface="Titillium Web"/>
                <a:cs typeface="Titillium Web"/>
                <a:sym typeface="Titillium Web"/>
              </a:rPr>
              <a:t>Layout</a:t>
            </a:r>
            <a:r>
              <a:rPr lang="es-ES" b="1">
                <a:highlight>
                  <a:srgbClr val="FFFFFF"/>
                </a:highlight>
                <a:latin typeface="Titillium Web"/>
                <a:ea typeface="Titillium Web"/>
                <a:cs typeface="Titillium Web"/>
                <a:sym typeface="Titillium Web"/>
              </a:rPr>
              <a:t> </a:t>
            </a:r>
            <a:r>
              <a:rPr lang="es-ES" b="1" err="1">
                <a:highlight>
                  <a:srgbClr val="FFFFFF"/>
                </a:highlight>
                <a:latin typeface="Titillium Web"/>
                <a:ea typeface="Titillium Web"/>
                <a:cs typeface="Titillium Web"/>
                <a:sym typeface="Titillium Web"/>
              </a:rPr>
              <a:t>Validation</a:t>
            </a:r>
            <a:r>
              <a:rPr lang="es-ES">
                <a:highlight>
                  <a:srgbClr val="FFFFFF"/>
                </a:highlight>
                <a:latin typeface="Titillium Web"/>
                <a:ea typeface="Titillium Web"/>
                <a:cs typeface="Titillium Web"/>
                <a:sym typeface="Titillium Web"/>
              </a:rPr>
              <a:t> (es necesario tener abierto un fichero de </a:t>
            </a:r>
            <a:r>
              <a:rPr lang="es-ES" err="1">
                <a:highlight>
                  <a:srgbClr val="FFFFFF"/>
                </a:highlight>
                <a:latin typeface="Titillium Web"/>
                <a:ea typeface="Titillium Web"/>
                <a:cs typeface="Titillium Web"/>
                <a:sym typeface="Titillium Web"/>
              </a:rPr>
              <a:t>layout</a:t>
            </a:r>
            <a:r>
              <a:rPr lang="es-ES">
                <a:highlight>
                  <a:srgbClr val="FFFFFF"/>
                </a:highlight>
                <a:latin typeface="Titillium Web"/>
                <a:ea typeface="Titillium Web"/>
                <a:cs typeface="Titillium Web"/>
                <a:sym typeface="Titillium Web"/>
              </a:rPr>
              <a:t>)</a:t>
            </a:r>
            <a:endParaRPr>
              <a:highlight>
                <a:srgbClr val="FFFFFF"/>
              </a:highlight>
              <a:latin typeface="Titillium Web"/>
              <a:ea typeface="Titillium Web"/>
              <a:cs typeface="Titillium Web"/>
              <a:sym typeface="Titillium Web"/>
            </a:endParaRPr>
          </a:p>
          <a:p>
            <a:pPr marL="0" marR="0" lvl="0" indent="0" algn="l" rtl="0">
              <a:lnSpc>
                <a:spcPct val="150000"/>
              </a:lnSpc>
              <a:spcBef>
                <a:spcPts val="1000"/>
              </a:spcBef>
              <a:spcAft>
                <a:spcPts val="0"/>
              </a:spcAft>
              <a:buNone/>
            </a:pPr>
            <a:br>
              <a:rPr lang="es-ES">
                <a:highlight>
                  <a:srgbClr val="FFFFFF"/>
                </a:highlight>
                <a:latin typeface="Titillium Web"/>
                <a:ea typeface="Titillium Web"/>
                <a:cs typeface="Titillium Web"/>
              </a:rPr>
            </a:br>
            <a:r>
              <a:rPr lang="es-ES" b="1">
                <a:highlight>
                  <a:srgbClr val="FFFFFF"/>
                </a:highlight>
                <a:latin typeface="Titillium Web"/>
                <a:ea typeface="Titillium Web"/>
                <a:cs typeface="Titillium Web"/>
                <a:sym typeface="Titillium Web"/>
              </a:rPr>
              <a:t>Idealmente, las pantallas con los distintos tamaños de letra deberían llegar desde el equipo de diseño.</a:t>
            </a:r>
            <a:endParaRPr b="1">
              <a:highlight>
                <a:srgbClr val="FFFFFF"/>
              </a:highlight>
              <a:latin typeface="Titillium Web"/>
              <a:ea typeface="Titillium Web"/>
              <a:cs typeface="Titillium Web"/>
              <a:sym typeface="Titillium Web"/>
            </a:endParaRPr>
          </a:p>
        </p:txBody>
      </p:sp>
      <p:pic>
        <p:nvPicPr>
          <p:cNvPr id="693" name="Google Shape;693;g342c0bc149f_0_334"/>
          <p:cNvPicPr preferRelativeResize="0"/>
          <p:nvPr/>
        </p:nvPicPr>
        <p:blipFill>
          <a:blip r:embed="rId6">
            <a:alphaModFix/>
          </a:blip>
          <a:stretch>
            <a:fillRect/>
          </a:stretch>
        </p:blipFill>
        <p:spPr>
          <a:xfrm>
            <a:off x="8508000" y="1353963"/>
            <a:ext cx="3108608" cy="5138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699" name="Google Shape;699;g342c0bc149f_0_364"/>
          <p:cNvPicPr preferRelativeResize="0"/>
          <p:nvPr/>
        </p:nvPicPr>
        <p:blipFill rotWithShape="1">
          <a:blip r:embed="rId3">
            <a:alphaModFix/>
          </a:blip>
          <a:srcRect/>
          <a:stretch/>
        </p:blipFill>
        <p:spPr>
          <a:xfrm>
            <a:off x="0" y="76200"/>
            <a:ext cx="12192000" cy="6858001"/>
          </a:xfrm>
          <a:prstGeom prst="rect">
            <a:avLst/>
          </a:prstGeom>
          <a:noFill/>
          <a:ln>
            <a:noFill/>
          </a:ln>
        </p:spPr>
      </p:pic>
      <p:sp>
        <p:nvSpPr>
          <p:cNvPr id="700" name="Google Shape;700;g342c0bc149f_0_364"/>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701" name="Google Shape;701;g342c0bc149f_0_364"/>
          <p:cNvGrpSpPr/>
          <p:nvPr/>
        </p:nvGrpSpPr>
        <p:grpSpPr>
          <a:xfrm>
            <a:off x="0" y="1"/>
            <a:ext cx="5279102" cy="1097942"/>
            <a:chOff x="0" y="0"/>
            <a:chExt cx="7378200" cy="1534510"/>
          </a:xfrm>
        </p:grpSpPr>
        <p:sp>
          <p:nvSpPr>
            <p:cNvPr id="702" name="Google Shape;702;g342c0bc149f_0_364"/>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03" name="Google Shape;703;g342c0bc149f_0_364"/>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704" name="Google Shape;704;g342c0bc149f_0_364"/>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705" name="Google Shape;705;g342c0bc149f_0_364"/>
          <p:cNvSpPr txBox="1"/>
          <p:nvPr/>
        </p:nvSpPr>
        <p:spPr>
          <a:xfrm>
            <a:off x="315300" y="1310400"/>
            <a:ext cx="57807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Jetpack Compose - Font Sizes: @PreviewFontScale</a:t>
            </a:r>
            <a:endParaRPr sz="2000" b="1">
              <a:solidFill>
                <a:srgbClr val="27B2DE"/>
              </a:solidFill>
              <a:latin typeface="Titillium Web"/>
              <a:ea typeface="Titillium Web"/>
              <a:cs typeface="Titillium Web"/>
              <a:sym typeface="Titillium Web"/>
            </a:endParaRPr>
          </a:p>
        </p:txBody>
      </p:sp>
      <p:sp>
        <p:nvSpPr>
          <p:cNvPr id="706" name="Google Shape;706;g342c0bc149f_0_364"/>
          <p:cNvSpPr txBox="1">
            <a:spLocks noGrp="1"/>
          </p:cNvSpPr>
          <p:nvPr>
            <p:ph type="body" idx="1"/>
          </p:nvPr>
        </p:nvSpPr>
        <p:spPr>
          <a:xfrm>
            <a:off x="315300" y="1816300"/>
            <a:ext cx="6045000" cy="39828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1000"/>
              </a:spcBef>
              <a:spcAft>
                <a:spcPts val="0"/>
              </a:spcAft>
              <a:buNone/>
            </a:pPr>
            <a:r>
              <a:rPr lang="es-ES">
                <a:solidFill>
                  <a:schemeClr val="dk1"/>
                </a:solidFill>
                <a:highlight>
                  <a:schemeClr val="lt1"/>
                </a:highlight>
                <a:latin typeface="Titillium Web"/>
                <a:ea typeface="Titillium Web"/>
                <a:cs typeface="Titillium Web"/>
                <a:sym typeface="Titillium Web"/>
              </a:rPr>
              <a:t>Para lograr el equivalente en Jetpack Compose, podemos añadir las siguientes anotaciones a cualquier @Composable:</a:t>
            </a:r>
            <a:endParaRPr>
              <a:solidFill>
                <a:schemeClr val="dk1"/>
              </a:solidFill>
              <a:highlight>
                <a:schemeClr val="lt1"/>
              </a:highlight>
              <a:latin typeface="Titillium Web"/>
              <a:ea typeface="Titillium Web"/>
              <a:cs typeface="Titillium Web"/>
              <a:sym typeface="Titillium Web"/>
            </a:endParaRPr>
          </a:p>
          <a:p>
            <a:pPr marL="0" marR="0" lvl="0" indent="0" algn="just" rtl="0">
              <a:lnSpc>
                <a:spcPct val="150000"/>
              </a:lnSpc>
              <a:spcBef>
                <a:spcPts val="1000"/>
              </a:spcBef>
              <a:spcAft>
                <a:spcPts val="0"/>
              </a:spcAft>
              <a:buNone/>
            </a:pPr>
            <a:endParaRPr sz="900">
              <a:solidFill>
                <a:schemeClr val="dk1"/>
              </a:solidFill>
              <a:highlight>
                <a:schemeClr val="lt1"/>
              </a:highlight>
              <a:latin typeface="Titillium Web"/>
              <a:ea typeface="Titillium Web"/>
              <a:cs typeface="Titillium Web"/>
              <a:sym typeface="Titillium Web"/>
            </a:endParaRPr>
          </a:p>
          <a:p>
            <a:pPr marL="457200" lvl="0" indent="-317500" algn="just" rtl="0">
              <a:lnSpc>
                <a:spcPct val="115000"/>
              </a:lnSpc>
              <a:spcBef>
                <a:spcPts val="0"/>
              </a:spcBef>
              <a:spcAft>
                <a:spcPts val="0"/>
              </a:spcAft>
              <a:buClr>
                <a:schemeClr val="dk1"/>
              </a:buClr>
              <a:buSzPts val="1400"/>
              <a:buFont typeface="Titillium Web"/>
              <a:buChar char="●"/>
            </a:pPr>
            <a:r>
              <a:rPr lang="es-ES" b="1">
                <a:solidFill>
                  <a:schemeClr val="dk1"/>
                </a:solidFill>
                <a:latin typeface="Titillium Web"/>
                <a:ea typeface="Titillium Web"/>
                <a:cs typeface="Titillium Web"/>
                <a:sym typeface="Titillium Web"/>
              </a:rPr>
              <a:t>@PreviewFontScale: </a:t>
            </a:r>
            <a:r>
              <a:rPr lang="es-ES">
                <a:solidFill>
                  <a:schemeClr val="dk1"/>
                </a:solidFill>
                <a:latin typeface="Titillium Web"/>
                <a:ea typeface="Titillium Web"/>
                <a:cs typeface="Titillium Web"/>
                <a:sym typeface="Titillium Web"/>
              </a:rPr>
              <a:t>Se muestra una preview para cada uno de los tamaños de letras. A diferencia de las Views, aquí sí que se puede obtener una preview con un tamaño de letra aumentado en un 200%</a:t>
            </a:r>
            <a:endParaRPr>
              <a:solidFill>
                <a:schemeClr val="dk1"/>
              </a:solidFill>
              <a:latin typeface="Titillium Web"/>
              <a:ea typeface="Titillium Web"/>
              <a:cs typeface="Titillium Web"/>
              <a:sym typeface="Titillium Web"/>
            </a:endParaRPr>
          </a:p>
          <a:p>
            <a:pPr marL="457200" lvl="0" indent="0" algn="just" rtl="0">
              <a:lnSpc>
                <a:spcPct val="115000"/>
              </a:lnSpc>
              <a:spcBef>
                <a:spcPts val="0"/>
              </a:spcBef>
              <a:spcAft>
                <a:spcPts val="0"/>
              </a:spcAft>
              <a:buNone/>
            </a:pPr>
            <a:endParaRPr>
              <a:solidFill>
                <a:schemeClr val="dk1"/>
              </a:solidFill>
              <a:latin typeface="Titillium Web"/>
              <a:ea typeface="Titillium Web"/>
              <a:cs typeface="Titillium Web"/>
              <a:sym typeface="Titillium Web"/>
            </a:endParaRPr>
          </a:p>
          <a:p>
            <a:pPr marL="457200" lvl="0" indent="-317500" algn="just" rtl="0">
              <a:lnSpc>
                <a:spcPct val="115000"/>
              </a:lnSpc>
              <a:spcBef>
                <a:spcPts val="0"/>
              </a:spcBef>
              <a:spcAft>
                <a:spcPts val="0"/>
              </a:spcAft>
              <a:buClr>
                <a:schemeClr val="dk1"/>
              </a:buClr>
              <a:buSzPts val="1400"/>
              <a:buFont typeface="Titillium Web"/>
              <a:buChar char="●"/>
            </a:pPr>
            <a:r>
              <a:rPr lang="es-ES" b="1">
                <a:solidFill>
                  <a:schemeClr val="dk1"/>
                </a:solidFill>
                <a:latin typeface="Titillium Web"/>
                <a:ea typeface="Titillium Web"/>
                <a:cs typeface="Titillium Web"/>
                <a:sym typeface="Titillium Web"/>
              </a:rPr>
              <a:t>@PreviewScreenSizes: </a:t>
            </a:r>
            <a:r>
              <a:rPr lang="es-ES">
                <a:solidFill>
                  <a:schemeClr val="dk1"/>
                </a:solidFill>
                <a:latin typeface="Titillium Web"/>
                <a:ea typeface="Titillium Web"/>
                <a:cs typeface="Titillium Web"/>
                <a:sym typeface="Titillium Web"/>
              </a:rPr>
              <a:t>Se muestra una preview por cada tipo de dispositivo (móvil (portrait y land), foldable abierto, tablet (land), y desktop</a:t>
            </a:r>
            <a:endParaRPr>
              <a:solidFill>
                <a:schemeClr val="dk1"/>
              </a:solidFill>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a:solidFill>
                <a:schemeClr val="dk1"/>
              </a:solidFill>
              <a:latin typeface="Titillium Web"/>
              <a:ea typeface="Titillium Web"/>
              <a:cs typeface="Titillium Web"/>
              <a:sym typeface="Titillium Web"/>
            </a:endParaRPr>
          </a:p>
          <a:p>
            <a:pPr marL="0" lvl="0" indent="0" algn="just" rtl="0">
              <a:lnSpc>
                <a:spcPct val="115000"/>
              </a:lnSpc>
              <a:spcBef>
                <a:spcPts val="0"/>
              </a:spcBef>
              <a:spcAft>
                <a:spcPts val="0"/>
              </a:spcAft>
              <a:buNone/>
            </a:pPr>
            <a:r>
              <a:rPr lang="es-ES">
                <a:highlight>
                  <a:srgbClr val="FFFFFF"/>
                </a:highlight>
                <a:latin typeface="Titillium Web"/>
                <a:ea typeface="Titillium Web"/>
                <a:cs typeface="Titillium Web"/>
                <a:sym typeface="Titillium Web"/>
              </a:rPr>
              <a:t>Además, podemos adaptar cualquier Preview de acuerdo a los distintos tipos de daltonismo desde el icono de la esquina superior izquierda que se ve en la imagen.</a:t>
            </a:r>
            <a:endParaRPr>
              <a:highlight>
                <a:srgbClr val="FFFFFF"/>
              </a:highlight>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a:highlight>
                <a:srgbClr val="FFFFFF"/>
              </a:highlight>
              <a:latin typeface="Titillium Web"/>
              <a:ea typeface="Titillium Web"/>
              <a:cs typeface="Titillium Web"/>
              <a:sym typeface="Titillium Web"/>
            </a:endParaRPr>
          </a:p>
          <a:p>
            <a:pPr marL="0" lvl="0" indent="0" algn="l" rtl="0">
              <a:lnSpc>
                <a:spcPct val="150000"/>
              </a:lnSpc>
              <a:spcBef>
                <a:spcPts val="1000"/>
              </a:spcBef>
              <a:spcAft>
                <a:spcPts val="0"/>
              </a:spcAft>
              <a:buClr>
                <a:schemeClr val="dk1"/>
              </a:buClr>
              <a:buSzPts val="1100"/>
              <a:buFont typeface="Arial"/>
              <a:buNone/>
            </a:pPr>
            <a:r>
              <a:rPr lang="es-ES" b="1">
                <a:solidFill>
                  <a:schemeClr val="dk1"/>
                </a:solidFill>
                <a:highlight>
                  <a:schemeClr val="lt1"/>
                </a:highlight>
                <a:latin typeface="Titillium Web"/>
                <a:ea typeface="Titillium Web"/>
                <a:cs typeface="Titillium Web"/>
                <a:sym typeface="Titillium Web"/>
              </a:rPr>
              <a:t>Idealmente, las pantallas con los distintos tamaños de letra deberían llegar desde el equipo de diseño.</a:t>
            </a:r>
            <a:endParaRPr>
              <a:highlight>
                <a:srgbClr val="FFFFFF"/>
              </a:highlight>
              <a:latin typeface="Titillium Web"/>
              <a:ea typeface="Titillium Web"/>
              <a:cs typeface="Titillium Web"/>
              <a:sym typeface="Titillium Web"/>
            </a:endParaRPr>
          </a:p>
        </p:txBody>
      </p:sp>
      <p:pic>
        <p:nvPicPr>
          <p:cNvPr id="707" name="Google Shape;707;g342c0bc149f_0_364"/>
          <p:cNvPicPr preferRelativeResize="0"/>
          <p:nvPr/>
        </p:nvPicPr>
        <p:blipFill>
          <a:blip r:embed="rId5">
            <a:alphaModFix/>
          </a:blip>
          <a:stretch>
            <a:fillRect/>
          </a:stretch>
        </p:blipFill>
        <p:spPr>
          <a:xfrm>
            <a:off x="6524100" y="561775"/>
            <a:ext cx="5589925" cy="5879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g342c0bc149f_0_319"/>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714" name="Google Shape;714;g342c0bc149f_0_319"/>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715" name="Google Shape;715;g342c0bc149f_0_319"/>
          <p:cNvGrpSpPr/>
          <p:nvPr/>
        </p:nvGrpSpPr>
        <p:grpSpPr>
          <a:xfrm>
            <a:off x="0" y="1"/>
            <a:ext cx="5279102" cy="1097942"/>
            <a:chOff x="0" y="0"/>
            <a:chExt cx="7378200" cy="1534510"/>
          </a:xfrm>
        </p:grpSpPr>
        <p:sp>
          <p:nvSpPr>
            <p:cNvPr id="716" name="Google Shape;716;g342c0bc149f_0_319"/>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17" name="Google Shape;717;g342c0bc149f_0_319"/>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718" name="Google Shape;718;g342c0bc149f_0_319"/>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719" name="Google Shape;719;g342c0bc149f_0_319"/>
          <p:cNvSpPr txBox="1"/>
          <p:nvPr/>
        </p:nvSpPr>
        <p:spPr>
          <a:xfrm>
            <a:off x="315309" y="1310400"/>
            <a:ext cx="18162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Contrastes</a:t>
            </a:r>
            <a:endParaRPr sz="2000" b="1">
              <a:solidFill>
                <a:srgbClr val="02BFF4"/>
              </a:solidFill>
              <a:latin typeface="Titillium Web SemiBold"/>
              <a:ea typeface="Titillium Web SemiBold"/>
              <a:cs typeface="Titillium Web SemiBold"/>
              <a:sym typeface="Titillium Web SemiBold"/>
            </a:endParaRPr>
          </a:p>
        </p:txBody>
      </p:sp>
      <p:sp>
        <p:nvSpPr>
          <p:cNvPr id="720" name="Google Shape;720;g342c0bc149f_0_319"/>
          <p:cNvSpPr txBox="1">
            <a:spLocks noGrp="1"/>
          </p:cNvSpPr>
          <p:nvPr>
            <p:ph type="body" idx="1"/>
          </p:nvPr>
        </p:nvSpPr>
        <p:spPr>
          <a:xfrm>
            <a:off x="444900" y="1635300"/>
            <a:ext cx="6594600" cy="51663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s-ES">
                <a:highlight>
                  <a:schemeClr val="lt1"/>
                </a:highlight>
                <a:latin typeface="Titillium Web"/>
                <a:ea typeface="Titillium Web"/>
                <a:cs typeface="Titillium Web"/>
                <a:sym typeface="Titillium Web"/>
              </a:rPr>
              <a:t>El criterio </a:t>
            </a:r>
            <a:r>
              <a:rPr lang="es-ES" u="sng">
                <a:solidFill>
                  <a:schemeClr val="hlink"/>
                </a:solidFill>
                <a:highlight>
                  <a:schemeClr val="lt1"/>
                </a:highlight>
                <a:latin typeface="Titillium Web"/>
                <a:ea typeface="Titillium Web"/>
                <a:cs typeface="Titillium Web"/>
                <a:sym typeface="Titillium Web"/>
                <a:hlinkClick r:id="rId5"/>
              </a:rPr>
              <a:t>1.4.3 (Nivel AA) de las WCAG</a:t>
            </a:r>
            <a:r>
              <a:rPr lang="es-ES">
                <a:highlight>
                  <a:schemeClr val="lt1"/>
                </a:highlight>
                <a:latin typeface="Titillium Web"/>
                <a:ea typeface="Titillium Web"/>
                <a:cs typeface="Titillium Web"/>
                <a:sym typeface="Titillium Web"/>
              </a:rPr>
              <a:t> dice lo siguiente:</a:t>
            </a:r>
            <a:endParaRPr sz="1100">
              <a:highlight>
                <a:schemeClr val="lt1"/>
              </a:highlight>
              <a:latin typeface="Titillium Web"/>
              <a:ea typeface="Titillium Web"/>
              <a:cs typeface="Titillium Web"/>
              <a:sym typeface="Titillium Web"/>
            </a:endParaRPr>
          </a:p>
          <a:p>
            <a:pPr marL="0" lvl="0" indent="0" algn="just" rtl="0">
              <a:lnSpc>
                <a:spcPct val="115000"/>
              </a:lnSpc>
              <a:spcBef>
                <a:spcPts val="1200"/>
              </a:spcBef>
              <a:spcAft>
                <a:spcPts val="0"/>
              </a:spcAft>
              <a:buNone/>
            </a:pPr>
            <a:r>
              <a:rPr lang="es-ES" b="1">
                <a:highlight>
                  <a:schemeClr val="lt1"/>
                </a:highlight>
                <a:latin typeface="Titillium Web"/>
                <a:ea typeface="Titillium Web"/>
                <a:cs typeface="Titillium Web"/>
                <a:sym typeface="Titillium Web"/>
              </a:rPr>
              <a:t>1.4.3 Contraste (Mínimo):</a:t>
            </a:r>
            <a:r>
              <a:rPr lang="es-ES">
                <a:highlight>
                  <a:schemeClr val="lt1"/>
                </a:highlight>
                <a:latin typeface="Titillium Web"/>
                <a:ea typeface="Titillium Web"/>
                <a:cs typeface="Titillium Web"/>
                <a:sym typeface="Titillium Web"/>
              </a:rPr>
              <a:t> La presentación visual de texto e imágenes de texto tiene una relación de contraste de al menos 4.5:1, excepto en los siguientes casos:</a:t>
            </a:r>
            <a:endParaRPr>
              <a:highlight>
                <a:schemeClr val="lt1"/>
              </a:highlight>
              <a:latin typeface="Titillium Web"/>
              <a:ea typeface="Titillium Web"/>
              <a:cs typeface="Titillium Web"/>
              <a:sym typeface="Titillium Web"/>
            </a:endParaRPr>
          </a:p>
          <a:p>
            <a:pPr marL="457200" lvl="0" indent="-317500" algn="l" rtl="0">
              <a:lnSpc>
                <a:spcPct val="115000"/>
              </a:lnSpc>
              <a:spcBef>
                <a:spcPts val="1200"/>
              </a:spcBef>
              <a:spcAft>
                <a:spcPts val="0"/>
              </a:spcAft>
              <a:buSzPts val="1400"/>
              <a:buFont typeface="Titillium Web"/>
              <a:buChar char="●"/>
            </a:pPr>
            <a:r>
              <a:rPr lang="es-ES" b="1">
                <a:highlight>
                  <a:schemeClr val="lt1"/>
                </a:highlight>
                <a:latin typeface="Titillium Web"/>
                <a:ea typeface="Titillium Web"/>
                <a:cs typeface="Titillium Web"/>
                <a:sym typeface="Titillium Web"/>
              </a:rPr>
              <a:t>Texto Grande (18 puntos o 14 puntos y negrita):</a:t>
            </a:r>
            <a:r>
              <a:rPr lang="es-ES">
                <a:highlight>
                  <a:schemeClr val="lt1"/>
                </a:highlight>
                <a:latin typeface="Titillium Web"/>
                <a:ea typeface="Titillium Web"/>
                <a:cs typeface="Titillium Web"/>
                <a:sym typeface="Titillium Web"/>
              </a:rPr>
              <a:t> El texto a gran escala y las imágenes de texto a gran escala tienen una relación de contraste de al menos 3:1</a:t>
            </a:r>
            <a:br>
              <a:rPr lang="es-ES">
                <a:highlight>
                  <a:schemeClr val="lt1"/>
                </a:highlight>
                <a:latin typeface="Titillium Web"/>
                <a:ea typeface="Titillium Web"/>
                <a:cs typeface="Titillium Web"/>
                <a:sym typeface="Titillium Web"/>
              </a:rPr>
            </a:br>
            <a:endParaRPr>
              <a:highlight>
                <a:schemeClr val="lt1"/>
              </a:highlight>
              <a:latin typeface="Titillium Web"/>
              <a:ea typeface="Titillium Web"/>
              <a:cs typeface="Titillium Web"/>
              <a:sym typeface="Titillium Web"/>
            </a:endParaRPr>
          </a:p>
          <a:p>
            <a:pPr marL="457200" lvl="0" indent="-317500" algn="just" rtl="0">
              <a:lnSpc>
                <a:spcPct val="115000"/>
              </a:lnSpc>
              <a:spcBef>
                <a:spcPts val="0"/>
              </a:spcBef>
              <a:spcAft>
                <a:spcPts val="0"/>
              </a:spcAft>
              <a:buSzPts val="1400"/>
              <a:buFont typeface="Titillium Web"/>
              <a:buChar char="●"/>
            </a:pPr>
            <a:r>
              <a:rPr lang="es-ES" b="1">
                <a:highlight>
                  <a:schemeClr val="lt1"/>
                </a:highlight>
                <a:latin typeface="Titillium Web"/>
                <a:ea typeface="Titillium Web"/>
                <a:cs typeface="Titillium Web"/>
                <a:sym typeface="Titillium Web"/>
              </a:rPr>
              <a:t>Accidental:</a:t>
            </a:r>
            <a:r>
              <a:rPr lang="es-ES">
                <a:highlight>
                  <a:schemeClr val="lt1"/>
                </a:highlight>
                <a:latin typeface="Titillium Web"/>
                <a:ea typeface="Titillium Web"/>
                <a:cs typeface="Titillium Web"/>
                <a:sym typeface="Titillium Web"/>
              </a:rPr>
              <a:t> El texto o las imágenes de texto que forman parte de un componente de interfaz de usuario inactivo, que son decorativas, que no son visibles para nadie o que son parte de una imagen que contiene otro contenido visual significativo, no tienen requisitos de contraste.</a:t>
            </a:r>
            <a:br>
              <a:rPr lang="es-ES">
                <a:highlight>
                  <a:schemeClr val="lt1"/>
                </a:highlight>
                <a:latin typeface="Titillium Web"/>
                <a:ea typeface="Titillium Web"/>
                <a:cs typeface="Titillium Web"/>
                <a:sym typeface="Titillium Web"/>
              </a:rPr>
            </a:br>
            <a:endParaRPr>
              <a:highlight>
                <a:schemeClr val="lt1"/>
              </a:highlight>
              <a:latin typeface="Titillium Web"/>
              <a:ea typeface="Titillium Web"/>
              <a:cs typeface="Titillium Web"/>
              <a:sym typeface="Titillium Web"/>
            </a:endParaRPr>
          </a:p>
          <a:p>
            <a:pPr marL="457200" lvl="0" indent="-317500" algn="just" rtl="0">
              <a:lnSpc>
                <a:spcPct val="115000"/>
              </a:lnSpc>
              <a:spcBef>
                <a:spcPts val="0"/>
              </a:spcBef>
              <a:spcAft>
                <a:spcPts val="0"/>
              </a:spcAft>
              <a:buSzPts val="1400"/>
              <a:buFont typeface="Titillium Web"/>
              <a:buChar char="●"/>
            </a:pPr>
            <a:r>
              <a:rPr lang="es-ES" b="1">
                <a:highlight>
                  <a:schemeClr val="lt1"/>
                </a:highlight>
                <a:latin typeface="Titillium Web"/>
                <a:ea typeface="Titillium Web"/>
                <a:cs typeface="Titillium Web"/>
                <a:sym typeface="Titillium Web"/>
              </a:rPr>
              <a:t>Logotipos:</a:t>
            </a:r>
            <a:r>
              <a:rPr lang="es-ES">
                <a:highlight>
                  <a:schemeClr val="lt1"/>
                </a:highlight>
                <a:latin typeface="Titillium Web"/>
                <a:ea typeface="Titillium Web"/>
                <a:cs typeface="Titillium Web"/>
                <a:sym typeface="Titillium Web"/>
              </a:rPr>
              <a:t> El texto que forma parte de un logotipo o nombre de marca no tiene un requisito mínimo de contraste.</a:t>
            </a:r>
            <a:endParaRPr>
              <a:highlight>
                <a:schemeClr val="lt1"/>
              </a:highlight>
              <a:latin typeface="Titillium Web"/>
              <a:ea typeface="Titillium Web"/>
              <a:cs typeface="Titillium Web"/>
              <a:sym typeface="Titillium Web"/>
            </a:endParaRPr>
          </a:p>
          <a:p>
            <a:pPr marL="0" lvl="0" indent="0" algn="just" rtl="0">
              <a:spcBef>
                <a:spcPts val="1200"/>
              </a:spcBef>
              <a:spcAft>
                <a:spcPts val="0"/>
              </a:spcAft>
              <a:buNone/>
            </a:pPr>
            <a:endParaRPr/>
          </a:p>
          <a:p>
            <a:pPr marL="0" lvl="0" indent="0" algn="just" rtl="0">
              <a:spcBef>
                <a:spcPts val="0"/>
              </a:spcBef>
              <a:spcAft>
                <a:spcPts val="0"/>
              </a:spcAft>
              <a:buNone/>
            </a:pPr>
            <a:r>
              <a:rPr lang="es-ES">
                <a:latin typeface="Titillium Web"/>
                <a:ea typeface="Titillium Web"/>
                <a:cs typeface="Titillium Web"/>
                <a:sym typeface="Titillium Web"/>
              </a:rPr>
              <a:t>Existen muchas herramientas que nos permiten comparar el contraste de dos colores. La de la imagen es </a:t>
            </a:r>
            <a:r>
              <a:rPr lang="es-ES" u="sng">
                <a:solidFill>
                  <a:schemeClr val="hlink"/>
                </a:solidFill>
                <a:latin typeface="Titillium Web"/>
                <a:ea typeface="Titillium Web"/>
                <a:cs typeface="Titillium Web"/>
                <a:sym typeface="Titillium Web"/>
                <a:hlinkClick r:id="rId6"/>
              </a:rPr>
              <a:t>Contrasts - WCAG Accessibility</a:t>
            </a:r>
            <a:r>
              <a:rPr lang="es-ES">
                <a:latin typeface="Titillium Web"/>
                <a:ea typeface="Titillium Web"/>
                <a:cs typeface="Titillium Web"/>
                <a:sym typeface="Titillium Web"/>
              </a:rPr>
              <a:t> </a:t>
            </a:r>
            <a:endParaRPr>
              <a:latin typeface="Titillium Web"/>
              <a:ea typeface="Titillium Web"/>
              <a:cs typeface="Titillium Web"/>
              <a:sym typeface="Titillium Web"/>
            </a:endParaRPr>
          </a:p>
        </p:txBody>
      </p:sp>
      <p:pic>
        <p:nvPicPr>
          <p:cNvPr id="721" name="Google Shape;721;g342c0bc149f_0_319"/>
          <p:cNvPicPr preferRelativeResize="0"/>
          <p:nvPr/>
        </p:nvPicPr>
        <p:blipFill>
          <a:blip r:embed="rId7">
            <a:alphaModFix/>
          </a:blip>
          <a:stretch>
            <a:fillRect/>
          </a:stretch>
        </p:blipFill>
        <p:spPr>
          <a:xfrm>
            <a:off x="7583122" y="1310400"/>
            <a:ext cx="3536551" cy="5008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7" name="Google Shape;727;g342c0bc149f_0_378"/>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728" name="Google Shape;728;g342c0bc149f_0_378"/>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729" name="Google Shape;729;g342c0bc149f_0_378"/>
          <p:cNvGrpSpPr/>
          <p:nvPr/>
        </p:nvGrpSpPr>
        <p:grpSpPr>
          <a:xfrm>
            <a:off x="0" y="1"/>
            <a:ext cx="5279102" cy="1097942"/>
            <a:chOff x="0" y="0"/>
            <a:chExt cx="7378200" cy="1534510"/>
          </a:xfrm>
        </p:grpSpPr>
        <p:sp>
          <p:nvSpPr>
            <p:cNvPr id="730" name="Google Shape;730;g342c0bc149f_0_378"/>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31" name="Google Shape;731;g342c0bc149f_0_378"/>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732" name="Google Shape;732;g342c0bc149f_0_378"/>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733" name="Google Shape;733;g342c0bc149f_0_378"/>
          <p:cNvSpPr txBox="1"/>
          <p:nvPr/>
        </p:nvSpPr>
        <p:spPr>
          <a:xfrm>
            <a:off x="315309" y="1310400"/>
            <a:ext cx="18162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Touch targets</a:t>
            </a:r>
            <a:endParaRPr sz="2000" b="1">
              <a:solidFill>
                <a:srgbClr val="02BFF4"/>
              </a:solidFill>
              <a:latin typeface="Titillium Web SemiBold"/>
              <a:ea typeface="Titillium Web SemiBold"/>
              <a:cs typeface="Titillium Web SemiBold"/>
              <a:sym typeface="Titillium Web SemiBold"/>
            </a:endParaRPr>
          </a:p>
        </p:txBody>
      </p:sp>
      <p:sp>
        <p:nvSpPr>
          <p:cNvPr id="734" name="Google Shape;734;g342c0bc149f_0_378"/>
          <p:cNvSpPr txBox="1">
            <a:spLocks noGrp="1"/>
          </p:cNvSpPr>
          <p:nvPr>
            <p:ph type="body" idx="1"/>
          </p:nvPr>
        </p:nvSpPr>
        <p:spPr>
          <a:xfrm>
            <a:off x="444900" y="1635300"/>
            <a:ext cx="9629400" cy="516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s-ES">
                <a:solidFill>
                  <a:schemeClr val="dk1"/>
                </a:solidFill>
                <a:latin typeface="Titillium Web"/>
                <a:ea typeface="Titillium Web"/>
                <a:cs typeface="Titillium Web"/>
                <a:sym typeface="Titillium Web"/>
              </a:rPr>
              <a:t>Android recomienda que todas las áreas clicables de la aplicación tengan al menos </a:t>
            </a:r>
            <a:r>
              <a:rPr lang="es-ES" b="1">
                <a:solidFill>
                  <a:schemeClr val="dk1"/>
                </a:solidFill>
                <a:latin typeface="Titillium Web"/>
                <a:ea typeface="Titillium Web"/>
                <a:cs typeface="Titillium Web"/>
                <a:sym typeface="Titillium Web"/>
              </a:rPr>
              <a:t>48dp x 48dp</a:t>
            </a:r>
            <a:r>
              <a:rPr lang="es-ES">
                <a:solidFill>
                  <a:schemeClr val="dk1"/>
                </a:solidFill>
                <a:latin typeface="Titillium Web"/>
                <a:ea typeface="Titillium Web"/>
                <a:cs typeface="Titillium Web"/>
                <a:sym typeface="Titillium Web"/>
              </a:rPr>
              <a:t>. Además, entre dos áreas debe haber un espacio de al menos </a:t>
            </a:r>
            <a:r>
              <a:rPr lang="es-ES" b="1">
                <a:solidFill>
                  <a:schemeClr val="dk1"/>
                </a:solidFill>
                <a:latin typeface="Titillium Web"/>
                <a:ea typeface="Titillium Web"/>
                <a:cs typeface="Titillium Web"/>
                <a:sym typeface="Titillium Web"/>
              </a:rPr>
              <a:t>8dp</a:t>
            </a:r>
            <a:r>
              <a:rPr lang="es-ES">
                <a:solidFill>
                  <a:schemeClr val="dk1"/>
                </a:solidFill>
                <a:latin typeface="Titillium Web"/>
                <a:ea typeface="Titillium Web"/>
                <a:cs typeface="Titillium Web"/>
                <a:sym typeface="Titillium Web"/>
              </a:rPr>
              <a:t>.</a:t>
            </a:r>
            <a:br>
              <a:rPr lang="es-ES">
                <a:solidFill>
                  <a:schemeClr val="dk1"/>
                </a:solidFill>
                <a:latin typeface="Titillium Web"/>
                <a:ea typeface="Titillium Web"/>
                <a:cs typeface="Titillium Web"/>
                <a:sym typeface="Titillium Web"/>
              </a:rPr>
            </a:br>
            <a:br>
              <a:rPr lang="es-ES">
                <a:solidFill>
                  <a:schemeClr val="dk1"/>
                </a:solidFill>
                <a:latin typeface="Titillium Web"/>
                <a:ea typeface="Titillium Web"/>
                <a:cs typeface="Titillium Web"/>
                <a:sym typeface="Titillium Web"/>
              </a:rPr>
            </a:br>
            <a:r>
              <a:rPr lang="es-ES">
                <a:solidFill>
                  <a:schemeClr val="dk1"/>
                </a:solidFill>
                <a:latin typeface="Titillium Web"/>
                <a:ea typeface="Titillium Web"/>
                <a:cs typeface="Titillium Web"/>
                <a:sym typeface="Titillium Web"/>
              </a:rPr>
              <a:t>Las dos formas más comunes de resolver este problema son:</a:t>
            </a:r>
            <a:endParaRPr>
              <a:solidFill>
                <a:schemeClr val="dk1"/>
              </a:solidFill>
              <a:latin typeface="Titillium Web"/>
              <a:ea typeface="Titillium Web"/>
              <a:cs typeface="Titillium Web"/>
              <a:sym typeface="Titillium Web"/>
            </a:endParaRPr>
          </a:p>
          <a:p>
            <a:pPr marL="457200" lvl="0" indent="-317500" algn="l" rtl="0">
              <a:lnSpc>
                <a:spcPct val="150000"/>
              </a:lnSpc>
              <a:spcBef>
                <a:spcPts val="1000"/>
              </a:spcBef>
              <a:spcAft>
                <a:spcPts val="0"/>
              </a:spcAft>
              <a:buClr>
                <a:schemeClr val="dk1"/>
              </a:buClr>
              <a:buSzPts val="1400"/>
              <a:buFont typeface="Titillium Web"/>
              <a:buChar char="●"/>
            </a:pPr>
            <a:r>
              <a:rPr lang="es-ES">
                <a:solidFill>
                  <a:schemeClr val="dk1"/>
                </a:solidFill>
                <a:latin typeface="Titillium Web"/>
                <a:ea typeface="Titillium Web"/>
                <a:cs typeface="Titillium Web"/>
                <a:sym typeface="Titillium Web"/>
              </a:rPr>
              <a:t>Añadiendo padding a la vista clicable para que llegue al tamaño necesario. El padding mínimo deberá ser (48 - height) / 2 y (48 - width) / 2.</a:t>
            </a:r>
            <a:endParaRPr>
              <a:solidFill>
                <a:schemeClr val="dk1"/>
              </a:solidFill>
              <a:latin typeface="Titillium Web"/>
              <a:ea typeface="Titillium Web"/>
              <a:cs typeface="Titillium Web"/>
              <a:sym typeface="Titillium Web"/>
            </a:endParaRPr>
          </a:p>
          <a:p>
            <a:pPr marL="0" lvl="0" indent="0" algn="just" rtl="0">
              <a:spcBef>
                <a:spcPts val="0"/>
              </a:spcBef>
              <a:spcAft>
                <a:spcPts val="0"/>
              </a:spcAft>
              <a:buNone/>
            </a:pPr>
            <a:endParaRPr>
              <a:solidFill>
                <a:schemeClr val="dk1"/>
              </a:solidFill>
              <a:latin typeface="Titillium Web"/>
              <a:ea typeface="Titillium Web"/>
              <a:cs typeface="Titillium Web"/>
              <a:sym typeface="Titillium Web"/>
            </a:endParaRPr>
          </a:p>
          <a:p>
            <a:pPr marL="457200" lvl="0" indent="0" algn="l" rtl="0">
              <a:lnSpc>
                <a:spcPct val="150000"/>
              </a:lnSpc>
              <a:spcBef>
                <a:spcPts val="1000"/>
              </a:spcBef>
              <a:spcAft>
                <a:spcPts val="0"/>
              </a:spcAft>
              <a:buNone/>
            </a:pPr>
            <a:br>
              <a:rPr lang="es-ES">
                <a:solidFill>
                  <a:schemeClr val="dk1"/>
                </a:solidFill>
                <a:latin typeface="Titillium Web"/>
                <a:ea typeface="Titillium Web"/>
                <a:cs typeface="Titillium Web"/>
                <a:sym typeface="Titillium Web"/>
              </a:rPr>
            </a:br>
            <a:endParaRPr>
              <a:solidFill>
                <a:schemeClr val="dk1"/>
              </a:solidFill>
              <a:latin typeface="Titillium Web"/>
              <a:ea typeface="Titillium Web"/>
              <a:cs typeface="Titillium Web"/>
              <a:sym typeface="Titillium Web"/>
            </a:endParaRPr>
          </a:p>
          <a:p>
            <a:pPr marL="457200" lvl="0" indent="-317500" algn="l" rtl="0">
              <a:lnSpc>
                <a:spcPct val="150000"/>
              </a:lnSpc>
              <a:spcBef>
                <a:spcPts val="1000"/>
              </a:spcBef>
              <a:spcAft>
                <a:spcPts val="0"/>
              </a:spcAft>
              <a:buClr>
                <a:schemeClr val="dk1"/>
              </a:buClr>
              <a:buSzPts val="1400"/>
              <a:buFont typeface="Titillium Web"/>
              <a:buChar char="●"/>
            </a:pPr>
            <a:r>
              <a:rPr lang="es-ES">
                <a:solidFill>
                  <a:schemeClr val="dk1"/>
                </a:solidFill>
                <a:latin typeface="Titillium Web"/>
                <a:ea typeface="Titillium Web"/>
                <a:cs typeface="Titillium Web"/>
                <a:sym typeface="Titillium Web"/>
              </a:rPr>
              <a:t>Definiendo un tamaño mínimo de 48dp x 48dp. En el caso de vistas más pequeñas (por ejemplo, un icono de 24dp), esto provocará que se agrande, por lo que no es recomendable en muchos casos.</a:t>
            </a:r>
            <a:br>
              <a:rPr lang="es-ES">
                <a:solidFill>
                  <a:schemeClr val="dk1"/>
                </a:solidFill>
                <a:latin typeface="Titillium Web"/>
                <a:ea typeface="Titillium Web"/>
                <a:cs typeface="Titillium Web"/>
                <a:sym typeface="Titillium Web"/>
              </a:rPr>
            </a:br>
            <a:br>
              <a:rPr lang="es-ES">
                <a:solidFill>
                  <a:schemeClr val="dk1"/>
                </a:solidFill>
                <a:latin typeface="Titillium Web"/>
                <a:ea typeface="Titillium Web"/>
                <a:cs typeface="Titillium Web"/>
                <a:sym typeface="Titillium Web"/>
              </a:rPr>
            </a:br>
            <a:br>
              <a:rPr lang="es-ES">
                <a:solidFill>
                  <a:schemeClr val="dk1"/>
                </a:solidFill>
                <a:latin typeface="Titillium Web"/>
                <a:ea typeface="Titillium Web"/>
                <a:cs typeface="Titillium Web"/>
                <a:sym typeface="Titillium Web"/>
              </a:rPr>
            </a:br>
            <a:endParaRPr>
              <a:solidFill>
                <a:schemeClr val="dk1"/>
              </a:solidFill>
              <a:latin typeface="Titillium Web"/>
              <a:ea typeface="Titillium Web"/>
              <a:cs typeface="Titillium Web"/>
              <a:sym typeface="Titillium Web"/>
            </a:endParaRPr>
          </a:p>
          <a:p>
            <a:pPr marL="0" lvl="0" indent="0" algn="just" rtl="0">
              <a:spcBef>
                <a:spcPts val="0"/>
              </a:spcBef>
              <a:spcAft>
                <a:spcPts val="0"/>
              </a:spcAft>
              <a:buNone/>
            </a:pPr>
            <a:endParaRPr>
              <a:latin typeface="Titillium Web"/>
              <a:ea typeface="Titillium Web"/>
              <a:cs typeface="Titillium Web"/>
              <a:sym typeface="Titillium Web"/>
            </a:endParaRPr>
          </a:p>
        </p:txBody>
      </p:sp>
      <p:pic>
        <p:nvPicPr>
          <p:cNvPr id="735" name="Google Shape;735;g342c0bc149f_0_378"/>
          <p:cNvPicPr preferRelativeResize="0"/>
          <p:nvPr/>
        </p:nvPicPr>
        <p:blipFill>
          <a:blip r:embed="rId5">
            <a:alphaModFix/>
          </a:blip>
          <a:stretch>
            <a:fillRect/>
          </a:stretch>
        </p:blipFill>
        <p:spPr>
          <a:xfrm>
            <a:off x="6495225" y="5711274"/>
            <a:ext cx="2950663" cy="907125"/>
          </a:xfrm>
          <a:prstGeom prst="rect">
            <a:avLst/>
          </a:prstGeom>
          <a:noFill/>
          <a:ln>
            <a:noFill/>
          </a:ln>
        </p:spPr>
      </p:pic>
      <p:pic>
        <p:nvPicPr>
          <p:cNvPr id="736" name="Google Shape;736;g342c0bc149f_0_378"/>
          <p:cNvPicPr preferRelativeResize="0"/>
          <p:nvPr/>
        </p:nvPicPr>
        <p:blipFill>
          <a:blip r:embed="rId6">
            <a:alphaModFix/>
          </a:blip>
          <a:stretch>
            <a:fillRect/>
          </a:stretch>
        </p:blipFill>
        <p:spPr>
          <a:xfrm>
            <a:off x="5856700" y="3639850"/>
            <a:ext cx="2356798" cy="974725"/>
          </a:xfrm>
          <a:prstGeom prst="rect">
            <a:avLst/>
          </a:prstGeom>
          <a:noFill/>
          <a:ln>
            <a:noFill/>
          </a:ln>
        </p:spPr>
      </p:pic>
      <p:pic>
        <p:nvPicPr>
          <p:cNvPr id="737" name="Google Shape;737;g342c0bc149f_0_378"/>
          <p:cNvPicPr preferRelativeResize="0"/>
          <p:nvPr/>
        </p:nvPicPr>
        <p:blipFill>
          <a:blip r:embed="rId7">
            <a:alphaModFix/>
          </a:blip>
          <a:stretch>
            <a:fillRect/>
          </a:stretch>
        </p:blipFill>
        <p:spPr>
          <a:xfrm>
            <a:off x="2466300" y="3639850"/>
            <a:ext cx="2812799" cy="974725"/>
          </a:xfrm>
          <a:prstGeom prst="rect">
            <a:avLst/>
          </a:prstGeom>
          <a:noFill/>
          <a:ln>
            <a:noFill/>
          </a:ln>
        </p:spPr>
      </p:pic>
      <p:pic>
        <p:nvPicPr>
          <p:cNvPr id="738" name="Google Shape;738;g342c0bc149f_0_378"/>
          <p:cNvPicPr preferRelativeResize="0"/>
          <p:nvPr/>
        </p:nvPicPr>
        <p:blipFill rotWithShape="1">
          <a:blip r:embed="rId8">
            <a:alphaModFix/>
          </a:blip>
          <a:srcRect r="6112"/>
          <a:stretch/>
        </p:blipFill>
        <p:spPr>
          <a:xfrm>
            <a:off x="2286750" y="5711275"/>
            <a:ext cx="3968001" cy="907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pic>
        <p:nvPicPr>
          <p:cNvPr id="744" name="Google Shape;744;g342c0bc149f_0_304"/>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745" name="Google Shape;745;g342c0bc149f_0_304"/>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746" name="Google Shape;746;g342c0bc149f_0_304"/>
          <p:cNvGrpSpPr/>
          <p:nvPr/>
        </p:nvGrpSpPr>
        <p:grpSpPr>
          <a:xfrm>
            <a:off x="0" y="1"/>
            <a:ext cx="5279102" cy="1097942"/>
            <a:chOff x="0" y="0"/>
            <a:chExt cx="7378200" cy="1534510"/>
          </a:xfrm>
        </p:grpSpPr>
        <p:sp>
          <p:nvSpPr>
            <p:cNvPr id="747" name="Google Shape;747;g342c0bc149f_0_304"/>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48" name="Google Shape;748;g342c0bc149f_0_304"/>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749" name="Google Shape;749;g342c0bc149f_0_304"/>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750" name="Google Shape;750;g342c0bc149f_0_304"/>
          <p:cNvSpPr txBox="1"/>
          <p:nvPr/>
        </p:nvSpPr>
        <p:spPr>
          <a:xfrm>
            <a:off x="315303" y="1310400"/>
            <a:ext cx="67020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Detectar problemas de accesibilidad: Accessibility Scanner</a:t>
            </a:r>
            <a:endParaRPr sz="2000" b="1">
              <a:solidFill>
                <a:srgbClr val="02BFF4"/>
              </a:solidFill>
              <a:latin typeface="Titillium Web SemiBold"/>
              <a:ea typeface="Titillium Web SemiBold"/>
              <a:cs typeface="Titillium Web SemiBold"/>
              <a:sym typeface="Titillium Web SemiBold"/>
            </a:endParaRPr>
          </a:p>
        </p:txBody>
      </p:sp>
      <p:sp>
        <p:nvSpPr>
          <p:cNvPr id="751" name="Google Shape;751;g342c0bc149f_0_304"/>
          <p:cNvSpPr txBox="1">
            <a:spLocks noGrp="1"/>
          </p:cNvSpPr>
          <p:nvPr>
            <p:ph type="body" idx="1"/>
          </p:nvPr>
        </p:nvSpPr>
        <p:spPr>
          <a:xfrm>
            <a:off x="315300" y="1737050"/>
            <a:ext cx="6702000" cy="41952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0"/>
              </a:spcAft>
              <a:buClr>
                <a:schemeClr val="dk1"/>
              </a:buClr>
              <a:buSzPts val="1100"/>
              <a:buFont typeface="Arial"/>
              <a:buNone/>
            </a:pPr>
            <a:r>
              <a:rPr lang="es-ES">
                <a:highlight>
                  <a:srgbClr val="FFFFFF"/>
                </a:highlight>
                <a:latin typeface="Titillium Web"/>
                <a:ea typeface="Titillium Web"/>
                <a:cs typeface="Titillium Web"/>
                <a:sym typeface="Titillium Web"/>
              </a:rPr>
              <a:t>Si bien las herramientas como el Accessibility Scanner pueden ayudarnos a mejorar de forma significativa la accesibilidad de las apps, </a:t>
            </a:r>
            <a:r>
              <a:rPr lang="es-ES" b="1">
                <a:highlight>
                  <a:srgbClr val="FFFFFF"/>
                </a:highlight>
                <a:latin typeface="Titillium Web"/>
                <a:ea typeface="Titillium Web"/>
                <a:cs typeface="Titillium Web"/>
                <a:sym typeface="Titillium Web"/>
              </a:rPr>
              <a:t>NO REEMPLAZAN LAS PRUEBAS MANUALES</a:t>
            </a:r>
            <a:r>
              <a:rPr lang="es-ES">
                <a:highlight>
                  <a:srgbClr val="FFFFFF"/>
                </a:highlight>
                <a:latin typeface="Titillium Web"/>
                <a:ea typeface="Titillium Web"/>
                <a:cs typeface="Titillium Web"/>
                <a:sym typeface="Titillium Web"/>
              </a:rPr>
              <a:t>.</a:t>
            </a:r>
            <a:endParaRPr b="1">
              <a:highlight>
                <a:srgbClr val="FFFFFF"/>
              </a:highlight>
              <a:latin typeface="Titillium Web"/>
              <a:ea typeface="Titillium Web"/>
              <a:cs typeface="Titillium Web"/>
              <a:sym typeface="Titillium Web"/>
            </a:endParaRPr>
          </a:p>
          <a:p>
            <a:pPr marL="0" lvl="0" indent="0" algn="just" rtl="0">
              <a:lnSpc>
                <a:spcPct val="115000"/>
              </a:lnSpc>
              <a:spcBef>
                <a:spcPts val="1200"/>
              </a:spcBef>
              <a:spcAft>
                <a:spcPts val="0"/>
              </a:spcAft>
              <a:buNone/>
            </a:pPr>
            <a:r>
              <a:rPr lang="es-ES">
                <a:highlight>
                  <a:srgbClr val="FFFFFF"/>
                </a:highlight>
                <a:latin typeface="Titillium Web"/>
                <a:ea typeface="Titillium Web"/>
                <a:cs typeface="Titillium Web"/>
                <a:sym typeface="Titillium Web"/>
              </a:rPr>
              <a:t>Se debe aplicar un enfoque holístico a la cuestión de la accesibilidad: Accessibility Scanner, por ejemplo, dirá si falta una etiqueta, pero no puede detectar si esa etiqueta tiene lógica. En general, la Prueba de accesibilidad no puede determinar si tu interfaz de usuario comunica información semántica de forma simple y clara. Además, la Prueba de accesibilidad no puede informar con qué grado de éxito una app admite distintos modos de interacción (táctil o por voz) o si los usuarios pueden completar satisfactoriamente los casos de uso más comunes de tu app.</a:t>
            </a:r>
            <a:endParaRPr>
              <a:highlight>
                <a:srgbClr val="FFFFFF"/>
              </a:highlight>
              <a:latin typeface="Titillium Web"/>
              <a:ea typeface="Titillium Web"/>
              <a:cs typeface="Titillium Web"/>
              <a:sym typeface="Titillium Web"/>
            </a:endParaRPr>
          </a:p>
          <a:p>
            <a:pPr marL="0" lvl="0" indent="0" algn="just" rtl="0">
              <a:lnSpc>
                <a:spcPct val="115000"/>
              </a:lnSpc>
              <a:spcBef>
                <a:spcPts val="1200"/>
              </a:spcBef>
              <a:spcAft>
                <a:spcPts val="0"/>
              </a:spcAft>
              <a:buNone/>
            </a:pPr>
            <a:endParaRPr>
              <a:highlight>
                <a:srgbClr val="FFFFFF"/>
              </a:highlight>
              <a:latin typeface="Titillium Web"/>
              <a:ea typeface="Titillium Web"/>
              <a:cs typeface="Titillium Web"/>
              <a:sym typeface="Titillium Web"/>
            </a:endParaRPr>
          </a:p>
          <a:p>
            <a:pPr marL="457200" lvl="0" indent="-317500" algn="l" rtl="0">
              <a:lnSpc>
                <a:spcPct val="115000"/>
              </a:lnSpc>
              <a:spcBef>
                <a:spcPts val="1200"/>
              </a:spcBef>
              <a:spcAft>
                <a:spcPts val="0"/>
              </a:spcAft>
              <a:buSzPts val="1400"/>
              <a:buFont typeface="Titillium Web"/>
              <a:buChar char="●"/>
            </a:pPr>
            <a:r>
              <a:rPr lang="es-ES" u="sng">
                <a:solidFill>
                  <a:schemeClr val="hlink"/>
                </a:solidFill>
                <a:latin typeface="Titillium Web"/>
                <a:ea typeface="Titillium Web"/>
                <a:cs typeface="Titillium Web"/>
                <a:sym typeface="Titillium Web"/>
                <a:hlinkClick r:id="rId5"/>
              </a:rPr>
              <a:t>Accessibility Scanner -  Play Store</a:t>
            </a:r>
            <a:br>
              <a:rPr lang="es-ES" u="sng">
                <a:solidFill>
                  <a:schemeClr val="hlink"/>
                </a:solidFill>
                <a:latin typeface="Titillium Web"/>
                <a:ea typeface="Titillium Web"/>
                <a:cs typeface="Titillium Web"/>
                <a:sym typeface="Titillium Web"/>
              </a:rPr>
            </a:br>
            <a:endParaRPr u="sng">
              <a:solidFill>
                <a:schemeClr val="hlink"/>
              </a:solidFill>
              <a:latin typeface="Titillium Web"/>
              <a:ea typeface="Titillium Web"/>
              <a:cs typeface="Titillium Web"/>
              <a:sym typeface="Titillium Web"/>
            </a:endParaRPr>
          </a:p>
          <a:p>
            <a:pPr marL="457200" marR="0" lvl="0" indent="-317500" algn="l" rtl="0">
              <a:lnSpc>
                <a:spcPct val="150000"/>
              </a:lnSpc>
              <a:spcBef>
                <a:spcPts val="0"/>
              </a:spcBef>
              <a:spcAft>
                <a:spcPts val="0"/>
              </a:spcAft>
              <a:buSzPts val="1400"/>
              <a:buFont typeface="Titillium Web"/>
              <a:buChar char="●"/>
            </a:pPr>
            <a:r>
              <a:rPr lang="es-ES" u="sng">
                <a:solidFill>
                  <a:schemeClr val="hlink"/>
                </a:solidFill>
                <a:latin typeface="Titillium Web"/>
                <a:ea typeface="Titillium Web"/>
                <a:cs typeface="Titillium Web"/>
                <a:sym typeface="Titillium Web"/>
                <a:hlinkClick r:id="rId6"/>
              </a:rPr>
              <a:t>Codelab básico donde para aprender a utilizar el escáner</a:t>
            </a:r>
            <a:endParaRPr>
              <a:latin typeface="Titillium Web"/>
              <a:ea typeface="Titillium Web"/>
              <a:cs typeface="Titillium Web"/>
              <a:sym typeface="Titillium Web"/>
            </a:endParaRPr>
          </a:p>
        </p:txBody>
      </p:sp>
      <p:pic>
        <p:nvPicPr>
          <p:cNvPr id="752" name="Google Shape;752;g342c0bc149f_0_304"/>
          <p:cNvPicPr preferRelativeResize="0"/>
          <p:nvPr/>
        </p:nvPicPr>
        <p:blipFill>
          <a:blip r:embed="rId7">
            <a:alphaModFix/>
          </a:blip>
          <a:stretch>
            <a:fillRect/>
          </a:stretch>
        </p:blipFill>
        <p:spPr>
          <a:xfrm>
            <a:off x="8228475" y="1097950"/>
            <a:ext cx="2406043" cy="5305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g342c0bc149f_0_411"/>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759" name="Google Shape;759;g342c0bc149f_0_411"/>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760" name="Google Shape;760;g342c0bc149f_0_411"/>
          <p:cNvGrpSpPr/>
          <p:nvPr/>
        </p:nvGrpSpPr>
        <p:grpSpPr>
          <a:xfrm>
            <a:off x="0" y="1"/>
            <a:ext cx="5279102" cy="1097942"/>
            <a:chOff x="0" y="0"/>
            <a:chExt cx="7378200" cy="1534510"/>
          </a:xfrm>
        </p:grpSpPr>
        <p:sp>
          <p:nvSpPr>
            <p:cNvPr id="761" name="Google Shape;761;g342c0bc149f_0_411"/>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62" name="Google Shape;762;g342c0bc149f_0_411"/>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763" name="Google Shape;763;g342c0bc149f_0_411"/>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764" name="Google Shape;764;g342c0bc149f_0_411"/>
          <p:cNvSpPr txBox="1"/>
          <p:nvPr/>
        </p:nvSpPr>
        <p:spPr>
          <a:xfrm>
            <a:off x="315272" y="1310400"/>
            <a:ext cx="53526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Y por si fuera poco…</a:t>
            </a:r>
            <a:endParaRPr sz="2000" b="1">
              <a:solidFill>
                <a:srgbClr val="02BFF4"/>
              </a:solidFill>
              <a:latin typeface="Titillium Web SemiBold"/>
              <a:ea typeface="Titillium Web SemiBold"/>
              <a:cs typeface="Titillium Web SemiBold"/>
              <a:sym typeface="Titillium Web SemiBold"/>
            </a:endParaRPr>
          </a:p>
        </p:txBody>
      </p:sp>
      <p:sp>
        <p:nvSpPr>
          <p:cNvPr id="765" name="Google Shape;765;g342c0bc149f_0_411"/>
          <p:cNvSpPr txBox="1">
            <a:spLocks noGrp="1"/>
          </p:cNvSpPr>
          <p:nvPr>
            <p:ph type="body" idx="1"/>
          </p:nvPr>
        </p:nvSpPr>
        <p:spPr>
          <a:xfrm>
            <a:off x="444897" y="1635300"/>
            <a:ext cx="9860400" cy="51663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1000"/>
              </a:spcBef>
              <a:spcAft>
                <a:spcPts val="0"/>
              </a:spcAft>
              <a:buClr>
                <a:schemeClr val="dk1"/>
              </a:buClr>
              <a:buSzPts val="1400"/>
              <a:buFont typeface="Titillium Web"/>
              <a:buChar char="●"/>
            </a:pPr>
            <a:r>
              <a:rPr lang="es-ES" b="1" dirty="0" err="1">
                <a:solidFill>
                  <a:schemeClr val="dk1"/>
                </a:solidFill>
                <a:latin typeface="Titillium Web"/>
                <a:ea typeface="Titillium Web"/>
                <a:cs typeface="Titillium Web"/>
                <a:sym typeface="Titillium Web"/>
              </a:rPr>
              <a:t>WebViews</a:t>
            </a:r>
            <a:r>
              <a:rPr lang="es-ES" b="1" dirty="0">
                <a:solidFill>
                  <a:schemeClr val="dk1"/>
                </a:solidFill>
                <a:latin typeface="Titillium Web"/>
                <a:ea typeface="Titillium Web"/>
                <a:cs typeface="Titillium Web"/>
                <a:sym typeface="Titillium Web"/>
              </a:rPr>
              <a:t>: </a:t>
            </a:r>
            <a:r>
              <a:rPr lang="es-ES" dirty="0">
                <a:solidFill>
                  <a:schemeClr val="dk1"/>
                </a:solidFill>
                <a:latin typeface="Titillium Web"/>
                <a:ea typeface="Titillium Web"/>
                <a:cs typeface="Titillium Web"/>
                <a:sym typeface="Titillium Web"/>
              </a:rPr>
              <a:t>No es ideal porque dependen de la accesibilidad de la web. A pesar de ser responsivas, muchos sitios webs no cumplirán con los criterios de accesibilidad AA en los dispositivos móviles. Por nuestra parte, solamente podemos advertir estas situaciones, pero no depende de nosotros que se realice el cambio.  </a:t>
            </a:r>
            <a:br>
              <a:rPr lang="es-ES" dirty="0">
                <a:latin typeface="Titillium Web"/>
                <a:ea typeface="Titillium Web"/>
                <a:cs typeface="Titillium Web"/>
              </a:rPr>
            </a:br>
            <a:br>
              <a:rPr lang="es-ES" dirty="0">
                <a:latin typeface="Titillium Web"/>
                <a:ea typeface="Titillium Web"/>
                <a:cs typeface="Titillium Web"/>
              </a:rPr>
            </a:br>
            <a:endParaRPr>
              <a:solidFill>
                <a:schemeClr val="dk1"/>
              </a:solidFill>
              <a:latin typeface="Titillium Web"/>
              <a:ea typeface="Titillium Web"/>
              <a:cs typeface="Titillium Web"/>
              <a:sym typeface="Titillium Web"/>
            </a:endParaRPr>
          </a:p>
          <a:p>
            <a:pPr marL="457200" lvl="0" indent="-317500" algn="l" rtl="0">
              <a:lnSpc>
                <a:spcPct val="150000"/>
              </a:lnSpc>
              <a:spcBef>
                <a:spcPts val="0"/>
              </a:spcBef>
              <a:spcAft>
                <a:spcPts val="0"/>
              </a:spcAft>
              <a:buClr>
                <a:schemeClr val="dk1"/>
              </a:buClr>
              <a:buSzPts val="1400"/>
              <a:buFont typeface="Titillium Web"/>
              <a:buChar char="●"/>
            </a:pPr>
            <a:r>
              <a:rPr lang="es-ES" b="1" dirty="0">
                <a:solidFill>
                  <a:schemeClr val="dk1"/>
                </a:solidFill>
                <a:latin typeface="Titillium Web"/>
                <a:ea typeface="Titillium Web"/>
                <a:cs typeface="Titillium Web"/>
                <a:sym typeface="Titillium Web"/>
              </a:rPr>
              <a:t>Orientación:</a:t>
            </a:r>
            <a:r>
              <a:rPr lang="es-ES" dirty="0">
                <a:solidFill>
                  <a:schemeClr val="dk1"/>
                </a:solidFill>
                <a:latin typeface="Titillium Web"/>
                <a:ea typeface="Titillium Web"/>
                <a:cs typeface="Titillium Web"/>
                <a:sym typeface="Titillium Web"/>
              </a:rPr>
              <a:t> Para cumplir el criterio </a:t>
            </a:r>
            <a:r>
              <a:rPr lang="es-ES" u="sng" dirty="0">
                <a:solidFill>
                  <a:schemeClr val="hlink"/>
                </a:solidFill>
                <a:latin typeface="Titillium Web"/>
                <a:ea typeface="Titillium Web"/>
                <a:cs typeface="Titillium Web"/>
                <a:sym typeface="Titillium Web"/>
                <a:hlinkClick r:id="rId5">
                  <a:extLst>
                    <a:ext uri="{A12FA001-AC4F-418D-AE19-62706E023703}">
                      <ahyp:hlinkClr xmlns:ahyp="http://schemas.microsoft.com/office/drawing/2018/hyperlinkcolor" val="tx"/>
                    </a:ext>
                  </a:extLst>
                </a:hlinkClick>
              </a:rPr>
              <a:t>1.3.4 - Orientation (nivel AA)</a:t>
            </a:r>
            <a:r>
              <a:rPr lang="es-ES" dirty="0">
                <a:solidFill>
                  <a:schemeClr val="dk1"/>
                </a:solidFill>
                <a:latin typeface="Titillium Web"/>
                <a:ea typeface="Titillium Web"/>
                <a:cs typeface="Titillium Web"/>
                <a:sym typeface="Titillium Web"/>
              </a:rPr>
              <a:t>, el contenido no debe restringirse a un único modo de presentación (</a:t>
            </a:r>
            <a:r>
              <a:rPr lang="es-ES" err="1">
                <a:solidFill>
                  <a:schemeClr val="dk1"/>
                </a:solidFill>
                <a:latin typeface="Titillium Web"/>
                <a:ea typeface="Titillium Web"/>
                <a:cs typeface="Titillium Web"/>
                <a:sym typeface="Titillium Web"/>
              </a:rPr>
              <a:t>portrait</a:t>
            </a:r>
            <a:r>
              <a:rPr lang="es-ES" dirty="0">
                <a:solidFill>
                  <a:schemeClr val="dk1"/>
                </a:solidFill>
                <a:latin typeface="Titillium Web"/>
                <a:ea typeface="Titillium Web"/>
                <a:cs typeface="Titillium Web"/>
                <a:sym typeface="Titillium Web"/>
              </a:rPr>
              <a:t>/</a:t>
            </a:r>
            <a:r>
              <a:rPr lang="es-ES" err="1">
                <a:solidFill>
                  <a:schemeClr val="dk1"/>
                </a:solidFill>
                <a:latin typeface="Titillium Web"/>
                <a:ea typeface="Titillium Web"/>
                <a:cs typeface="Titillium Web"/>
                <a:sym typeface="Titillium Web"/>
              </a:rPr>
              <a:t>landscape</a:t>
            </a:r>
            <a:r>
              <a:rPr lang="es-ES" dirty="0">
                <a:solidFill>
                  <a:schemeClr val="dk1"/>
                </a:solidFill>
                <a:latin typeface="Titillium Web"/>
                <a:ea typeface="Titillium Web"/>
                <a:cs typeface="Titillium Web"/>
                <a:sym typeface="Titillium Web"/>
              </a:rPr>
              <a:t>) a menos que cumpla con la siguiente definición de </a:t>
            </a:r>
            <a:r>
              <a:rPr lang="es-ES" u="sng" dirty="0">
                <a:solidFill>
                  <a:schemeClr val="hlink"/>
                </a:solidFill>
                <a:latin typeface="Titillium Web"/>
                <a:ea typeface="Titillium Web"/>
                <a:cs typeface="Titillium Web"/>
                <a:sym typeface="Titillium Web"/>
                <a:hlinkClick r:id="rId6">
                  <a:extLst>
                    <a:ext uri="{A12FA001-AC4F-418D-AE19-62706E023703}">
                      <ahyp:hlinkClr xmlns:ahyp="http://schemas.microsoft.com/office/drawing/2018/hyperlinkcolor" val="tx"/>
                    </a:ext>
                  </a:extLst>
                </a:hlinkClick>
              </a:rPr>
              <a:t>esencial</a:t>
            </a:r>
            <a:r>
              <a:rPr lang="es-ES" dirty="0">
                <a:solidFill>
                  <a:schemeClr val="dk1"/>
                </a:solidFill>
                <a:latin typeface="Titillium Web"/>
                <a:ea typeface="Titillium Web"/>
                <a:cs typeface="Titillium Web"/>
                <a:sym typeface="Titillium Web"/>
              </a:rPr>
              <a:t>. </a:t>
            </a:r>
            <a:r>
              <a:rPr lang="es-ES">
                <a:solidFill>
                  <a:schemeClr val="dk1"/>
                </a:solidFill>
                <a:latin typeface="Titillium Web"/>
                <a:ea typeface="Titillium Web"/>
                <a:cs typeface="Titillium Web"/>
                <a:sym typeface="Titillium Web"/>
              </a:rPr>
              <a:t>De acuerdo con</a:t>
            </a:r>
            <a:r>
              <a:rPr lang="es-ES" dirty="0">
                <a:solidFill>
                  <a:schemeClr val="dk1"/>
                </a:solidFill>
                <a:latin typeface="Titillium Web"/>
                <a:ea typeface="Titillium Web"/>
                <a:cs typeface="Titillium Web"/>
                <a:sym typeface="Titillium Web"/>
              </a:rPr>
              <a:t> la página donde se dan más detalles sobre este criterio (</a:t>
            </a:r>
            <a:r>
              <a:rPr lang="es-ES" u="sng" dirty="0">
                <a:solidFill>
                  <a:schemeClr val="hlink"/>
                </a:solidFill>
                <a:latin typeface="Titillium Web"/>
                <a:ea typeface="Titillium Web"/>
                <a:cs typeface="Titillium Web"/>
                <a:sym typeface="Titillium Web"/>
                <a:hlinkClick r:id="rId7">
                  <a:extLst>
                    <a:ext uri="{A12FA001-AC4F-418D-AE19-62706E023703}">
                      <ahyp:hlinkClr xmlns:ahyp="http://schemas.microsoft.com/office/drawing/2018/hyperlinkcolor" val="tx"/>
                    </a:ext>
                  </a:extLst>
                </a:hlinkClick>
              </a:rPr>
              <a:t>Understanding SC 1.3.4</a:t>
            </a:r>
            <a:r>
              <a:rPr lang="es-ES" dirty="0">
                <a:solidFill>
                  <a:schemeClr val="dk1"/>
                </a:solidFill>
                <a:latin typeface="Titillium Web"/>
                <a:ea typeface="Titillium Web"/>
                <a:cs typeface="Titillium Web"/>
                <a:sym typeface="Titillium Web"/>
              </a:rPr>
              <a:t>), y basado en los ejemplos que provee junto con el error común </a:t>
            </a:r>
            <a:r>
              <a:rPr lang="es-ES" u="sng" dirty="0">
                <a:solidFill>
                  <a:schemeClr val="hlink"/>
                </a:solidFill>
                <a:latin typeface="Titillium Web"/>
                <a:ea typeface="Titillium Web"/>
                <a:cs typeface="Titillium Web"/>
                <a:sym typeface="Titillium Web"/>
                <a:hlinkClick r:id="rId8">
                  <a:extLst>
                    <a:ext uri="{A12FA001-AC4F-418D-AE19-62706E023703}">
                      <ahyp:hlinkClr xmlns:ahyp="http://schemas.microsoft.com/office/drawing/2018/hyperlinkcolor" val="tx"/>
                    </a:ext>
                  </a:extLst>
                </a:hlinkClick>
              </a:rPr>
              <a:t>F97: Failure due to locking the orientation to landscape or portrait view</a:t>
            </a:r>
            <a:r>
              <a:rPr lang="es-ES" dirty="0">
                <a:solidFill>
                  <a:schemeClr val="dk1"/>
                </a:solidFill>
                <a:latin typeface="Titillium Web"/>
                <a:ea typeface="Titillium Web"/>
                <a:cs typeface="Titillium Web"/>
                <a:sym typeface="Titillium Web"/>
              </a:rPr>
              <a:t>, </a:t>
            </a:r>
            <a:r>
              <a:rPr lang="es-ES" b="1" dirty="0">
                <a:solidFill>
                  <a:schemeClr val="dk1"/>
                </a:solidFill>
                <a:latin typeface="Titillium Web"/>
                <a:ea typeface="Titillium Web"/>
                <a:cs typeface="Titillium Web"/>
                <a:sym typeface="Titillium Web"/>
              </a:rPr>
              <a:t>será obligatorio soportar ambas orientaciones en cualquier dispositivo para cumplir con este criterio.</a:t>
            </a:r>
            <a:br>
              <a:rPr lang="es-ES" b="1" dirty="0">
                <a:latin typeface="Titillium Web"/>
                <a:ea typeface="Titillium Web"/>
                <a:cs typeface="Titillium Web"/>
              </a:rPr>
            </a:br>
            <a:br>
              <a:rPr lang="es-ES" b="1" dirty="0">
                <a:latin typeface="Titillium Web"/>
                <a:ea typeface="Titillium Web"/>
                <a:cs typeface="Titillium Web"/>
              </a:rPr>
            </a:br>
            <a:endParaRPr b="1">
              <a:solidFill>
                <a:schemeClr val="dk1"/>
              </a:solidFill>
              <a:latin typeface="Titillium Web"/>
              <a:ea typeface="Titillium Web"/>
              <a:cs typeface="Titillium Web"/>
              <a:sym typeface="Titillium Web"/>
            </a:endParaRPr>
          </a:p>
          <a:p>
            <a:pPr marL="457200" lvl="0" indent="-317500" algn="l" rtl="0">
              <a:lnSpc>
                <a:spcPct val="150000"/>
              </a:lnSpc>
              <a:spcBef>
                <a:spcPts val="0"/>
              </a:spcBef>
              <a:spcAft>
                <a:spcPts val="0"/>
              </a:spcAft>
              <a:buClr>
                <a:schemeClr val="dk1"/>
              </a:buClr>
              <a:buSzPts val="1400"/>
              <a:buFont typeface="Titillium Web"/>
              <a:buChar char="●"/>
            </a:pPr>
            <a:r>
              <a:rPr lang="es-ES" b="1" dirty="0">
                <a:solidFill>
                  <a:schemeClr val="dk1"/>
                </a:solidFill>
                <a:latin typeface="Titillium Web"/>
                <a:ea typeface="Titillium Web"/>
                <a:cs typeface="Titillium Web"/>
                <a:sym typeface="Titillium Web"/>
              </a:rPr>
              <a:t>…y mucho más!: </a:t>
            </a:r>
            <a:r>
              <a:rPr lang="es-ES" dirty="0">
                <a:solidFill>
                  <a:schemeClr val="dk1"/>
                </a:solidFill>
                <a:latin typeface="Titillium Web"/>
                <a:ea typeface="Titillium Web"/>
                <a:cs typeface="Titillium Web"/>
                <a:sym typeface="Titillium Web"/>
              </a:rPr>
              <a:t>Controles, manejo de errores, vínculos, tiempo para realizar acciones, control del foco…</a:t>
            </a:r>
            <a:endParaRPr dirty="0">
              <a:solidFill>
                <a:schemeClr val="dk1"/>
              </a:solidFill>
              <a:latin typeface="Titillium Web"/>
              <a:ea typeface="Titillium Web"/>
              <a:cs typeface="Titillium Web"/>
              <a:sym typeface="Titillium Web"/>
            </a:endParaRPr>
          </a:p>
          <a:p>
            <a:pPr marL="0" lvl="0" indent="0" algn="l" rtl="0">
              <a:spcBef>
                <a:spcPts val="0"/>
              </a:spcBef>
              <a:spcAft>
                <a:spcPts val="0"/>
              </a:spcAft>
              <a:buNone/>
            </a:pPr>
            <a:endParaRPr>
              <a:latin typeface="Titillium Web"/>
              <a:ea typeface="Titillium Web"/>
              <a:cs typeface="Titillium Web"/>
              <a:sym typeface="Titillium We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g342c0bc149f_0_0"/>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513" name="Google Shape;513;g342c0bc149f_0_0"/>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514" name="Google Shape;514;g342c0bc149f_0_0"/>
          <p:cNvGrpSpPr/>
          <p:nvPr/>
        </p:nvGrpSpPr>
        <p:grpSpPr>
          <a:xfrm>
            <a:off x="0" y="1"/>
            <a:ext cx="5279102" cy="1097942"/>
            <a:chOff x="0" y="0"/>
            <a:chExt cx="7378200" cy="1534510"/>
          </a:xfrm>
        </p:grpSpPr>
        <p:sp>
          <p:nvSpPr>
            <p:cNvPr id="515" name="Google Shape;515;g342c0bc149f_0_0"/>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16" name="Google Shape;516;g342c0bc149f_0_0"/>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517" name="Google Shape;517;g342c0bc149f_0_0"/>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518" name="Google Shape;518;g342c0bc149f_0_0"/>
          <p:cNvSpPr txBox="1"/>
          <p:nvPr/>
        </p:nvSpPr>
        <p:spPr>
          <a:xfrm>
            <a:off x="315311" y="1310410"/>
            <a:ext cx="8923200" cy="400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Principios de la accesibilidad</a:t>
            </a:r>
            <a:endParaRPr sz="2000" b="1">
              <a:solidFill>
                <a:srgbClr val="27B2DE"/>
              </a:solidFill>
              <a:latin typeface="Titillium Web"/>
              <a:ea typeface="Titillium Web"/>
              <a:cs typeface="Titillium Web"/>
              <a:sym typeface="Titillium Web"/>
            </a:endParaRPr>
          </a:p>
        </p:txBody>
      </p:sp>
      <p:sp>
        <p:nvSpPr>
          <p:cNvPr id="519" name="Google Shape;519;g342c0bc149f_0_0"/>
          <p:cNvSpPr txBox="1"/>
          <p:nvPr/>
        </p:nvSpPr>
        <p:spPr>
          <a:xfrm>
            <a:off x="245150" y="2008204"/>
            <a:ext cx="5435400" cy="36219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rgbClr val="161823"/>
              </a:buClr>
              <a:buSzPts val="1400"/>
              <a:buFont typeface="Roboto"/>
              <a:buChar char="•"/>
            </a:pPr>
            <a:r>
              <a:rPr lang="es-ES" b="1">
                <a:solidFill>
                  <a:srgbClr val="161823"/>
                </a:solidFill>
                <a:highlight>
                  <a:srgbClr val="FFFFFF"/>
                </a:highlight>
                <a:latin typeface="Titillium Web"/>
                <a:ea typeface="Titillium Web"/>
                <a:cs typeface="Titillium Web"/>
                <a:sym typeface="Titillium Web"/>
              </a:rPr>
              <a:t>Perceptible:</a:t>
            </a:r>
            <a:r>
              <a:rPr lang="es-ES">
                <a:solidFill>
                  <a:srgbClr val="161823"/>
                </a:solidFill>
                <a:highlight>
                  <a:srgbClr val="FFFFFF"/>
                </a:highlight>
                <a:latin typeface="Titillium Web"/>
                <a:ea typeface="Titillium Web"/>
                <a:cs typeface="Titillium Web"/>
                <a:sym typeface="Titillium Web"/>
              </a:rPr>
              <a:t> La información y los componentes de la interfaz de usuario se deben mostrar a los usuarios en formas que ellos puedan percibir.</a:t>
            </a:r>
            <a:endParaRPr>
              <a:solidFill>
                <a:srgbClr val="161823"/>
              </a:solidFill>
              <a:highlight>
                <a:srgbClr val="FFFFFF"/>
              </a:highlight>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a:solidFill>
                <a:srgbClr val="161823"/>
              </a:solidFill>
              <a:highlight>
                <a:srgbClr val="FFFFFF"/>
              </a:highlight>
              <a:latin typeface="Titillium Web"/>
              <a:ea typeface="Titillium Web"/>
              <a:cs typeface="Titillium Web"/>
              <a:sym typeface="Titillium Web"/>
            </a:endParaRPr>
          </a:p>
          <a:p>
            <a:pPr marL="457200" lvl="0" indent="-317500" algn="just" rtl="0">
              <a:lnSpc>
                <a:spcPct val="115000"/>
              </a:lnSpc>
              <a:spcBef>
                <a:spcPts val="0"/>
              </a:spcBef>
              <a:spcAft>
                <a:spcPts val="0"/>
              </a:spcAft>
              <a:buClr>
                <a:srgbClr val="161823"/>
              </a:buClr>
              <a:buSzPts val="1400"/>
              <a:buFont typeface="Roboto"/>
              <a:buChar char="•"/>
            </a:pPr>
            <a:r>
              <a:rPr lang="es-ES" b="1">
                <a:solidFill>
                  <a:srgbClr val="161823"/>
                </a:solidFill>
                <a:highlight>
                  <a:srgbClr val="FFFFFF"/>
                </a:highlight>
                <a:latin typeface="Titillium Web"/>
                <a:ea typeface="Titillium Web"/>
                <a:cs typeface="Titillium Web"/>
                <a:sym typeface="Titillium Web"/>
              </a:rPr>
              <a:t>Operable:</a:t>
            </a:r>
            <a:r>
              <a:rPr lang="es-ES">
                <a:solidFill>
                  <a:srgbClr val="161823"/>
                </a:solidFill>
                <a:highlight>
                  <a:srgbClr val="FFFFFF"/>
                </a:highlight>
                <a:latin typeface="Titillium Web"/>
                <a:ea typeface="Titillium Web"/>
                <a:cs typeface="Titillium Web"/>
                <a:sym typeface="Titillium Web"/>
              </a:rPr>
              <a:t> Los componentes de la interfaz de usuario y la navegación deben poder utilizarse por personas con distintas discapacidades.</a:t>
            </a:r>
            <a:endParaRPr>
              <a:solidFill>
                <a:srgbClr val="161823"/>
              </a:solidFill>
              <a:highlight>
                <a:srgbClr val="FFFFFF"/>
              </a:highlight>
              <a:latin typeface="Titillium Web"/>
              <a:ea typeface="Titillium Web"/>
              <a:cs typeface="Titillium Web"/>
              <a:sym typeface="Titillium Web"/>
            </a:endParaRPr>
          </a:p>
          <a:p>
            <a:pPr marL="457200" lvl="0" indent="0" algn="just" rtl="0">
              <a:lnSpc>
                <a:spcPct val="115000"/>
              </a:lnSpc>
              <a:spcBef>
                <a:spcPts val="0"/>
              </a:spcBef>
              <a:spcAft>
                <a:spcPts val="0"/>
              </a:spcAft>
              <a:buNone/>
            </a:pPr>
            <a:endParaRPr>
              <a:solidFill>
                <a:srgbClr val="161823"/>
              </a:solidFill>
              <a:highlight>
                <a:srgbClr val="FFFFFF"/>
              </a:highlight>
              <a:latin typeface="Titillium Web"/>
              <a:ea typeface="Titillium Web"/>
              <a:cs typeface="Titillium Web"/>
              <a:sym typeface="Titillium Web"/>
            </a:endParaRPr>
          </a:p>
          <a:p>
            <a:pPr marL="457200" lvl="0" indent="-317500" algn="just" rtl="0">
              <a:lnSpc>
                <a:spcPct val="115000"/>
              </a:lnSpc>
              <a:spcBef>
                <a:spcPts val="0"/>
              </a:spcBef>
              <a:spcAft>
                <a:spcPts val="0"/>
              </a:spcAft>
              <a:buClr>
                <a:srgbClr val="161823"/>
              </a:buClr>
              <a:buSzPts val="1400"/>
              <a:buFont typeface="Roboto"/>
              <a:buChar char="•"/>
            </a:pPr>
            <a:r>
              <a:rPr lang="es-ES" b="1">
                <a:solidFill>
                  <a:srgbClr val="161823"/>
                </a:solidFill>
                <a:highlight>
                  <a:srgbClr val="FFFFFF"/>
                </a:highlight>
                <a:latin typeface="Titillium Web"/>
                <a:ea typeface="Titillium Web"/>
                <a:cs typeface="Titillium Web"/>
                <a:sym typeface="Titillium Web"/>
              </a:rPr>
              <a:t>Entendible:</a:t>
            </a:r>
            <a:r>
              <a:rPr lang="es-ES">
                <a:solidFill>
                  <a:srgbClr val="161823"/>
                </a:solidFill>
                <a:highlight>
                  <a:srgbClr val="FFFFFF"/>
                </a:highlight>
                <a:latin typeface="Titillium Web"/>
                <a:ea typeface="Titillium Web"/>
                <a:cs typeface="Titillium Web"/>
                <a:sym typeface="Titillium Web"/>
              </a:rPr>
              <a:t> La información y el funcionamiento de la interfaz de usuario deben ser comprensibles.</a:t>
            </a:r>
            <a:endParaRPr b="1">
              <a:solidFill>
                <a:srgbClr val="161823"/>
              </a:solidFill>
              <a:highlight>
                <a:srgbClr val="FFFFFF"/>
              </a:highlight>
              <a:latin typeface="Titillium Web"/>
              <a:ea typeface="Titillium Web"/>
              <a:cs typeface="Titillium Web"/>
              <a:sym typeface="Titillium Web"/>
            </a:endParaRPr>
          </a:p>
          <a:p>
            <a:pPr marL="457200" lvl="0" indent="0" algn="just" rtl="0">
              <a:lnSpc>
                <a:spcPct val="115000"/>
              </a:lnSpc>
              <a:spcBef>
                <a:spcPts val="0"/>
              </a:spcBef>
              <a:spcAft>
                <a:spcPts val="0"/>
              </a:spcAft>
              <a:buNone/>
            </a:pPr>
            <a:endParaRPr b="1">
              <a:solidFill>
                <a:srgbClr val="161823"/>
              </a:solidFill>
              <a:highlight>
                <a:srgbClr val="FFFFFF"/>
              </a:highlight>
              <a:latin typeface="Titillium Web"/>
              <a:ea typeface="Titillium Web"/>
              <a:cs typeface="Titillium Web"/>
              <a:sym typeface="Titillium Web"/>
            </a:endParaRPr>
          </a:p>
          <a:p>
            <a:pPr marL="457200" lvl="0" indent="-317500" algn="just" rtl="0">
              <a:lnSpc>
                <a:spcPct val="115000"/>
              </a:lnSpc>
              <a:spcBef>
                <a:spcPts val="0"/>
              </a:spcBef>
              <a:spcAft>
                <a:spcPts val="0"/>
              </a:spcAft>
              <a:buClr>
                <a:srgbClr val="161823"/>
              </a:buClr>
              <a:buSzPts val="1400"/>
              <a:buFont typeface="Roboto"/>
              <a:buChar char="•"/>
            </a:pPr>
            <a:r>
              <a:rPr lang="es-ES" b="1">
                <a:solidFill>
                  <a:srgbClr val="161823"/>
                </a:solidFill>
                <a:highlight>
                  <a:srgbClr val="FFFFFF"/>
                </a:highlight>
                <a:latin typeface="Titillium Web"/>
                <a:ea typeface="Titillium Web"/>
                <a:cs typeface="Titillium Web"/>
                <a:sym typeface="Titillium Web"/>
              </a:rPr>
              <a:t>Robustez:</a:t>
            </a:r>
            <a:r>
              <a:rPr lang="es-ES">
                <a:solidFill>
                  <a:srgbClr val="161823"/>
                </a:solidFill>
                <a:highlight>
                  <a:srgbClr val="FFFFFF"/>
                </a:highlight>
                <a:latin typeface="Titillium Web"/>
                <a:ea typeface="Titillium Web"/>
                <a:cs typeface="Titillium Web"/>
                <a:sym typeface="Titillium Web"/>
              </a:rPr>
              <a:t> La interfaz debe ser compatible con herramientas de usuario actuales y futuras.</a:t>
            </a:r>
            <a:endParaRPr>
              <a:solidFill>
                <a:srgbClr val="161823"/>
              </a:solidFill>
              <a:highlight>
                <a:srgbClr val="FFFFFF"/>
              </a:highlight>
              <a:latin typeface="Titillium Web"/>
              <a:ea typeface="Titillium Web"/>
              <a:cs typeface="Titillium Web"/>
              <a:sym typeface="Titillium Web"/>
            </a:endParaRPr>
          </a:p>
          <a:p>
            <a:pPr marL="457200" lvl="0" indent="0" algn="just" rtl="0">
              <a:lnSpc>
                <a:spcPct val="120000"/>
              </a:lnSpc>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520" name="Google Shape;520;g342c0bc149f_0_0"/>
          <p:cNvSpPr/>
          <p:nvPr/>
        </p:nvSpPr>
        <p:spPr>
          <a:xfrm>
            <a:off x="6094600" y="718375"/>
            <a:ext cx="5941200" cy="5945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21" name="Google Shape;521;g342c0bc149f_0_0"/>
          <p:cNvPicPr preferRelativeResize="0"/>
          <p:nvPr/>
        </p:nvPicPr>
        <p:blipFill>
          <a:blip r:embed="rId5">
            <a:alphaModFix/>
          </a:blip>
          <a:stretch>
            <a:fillRect/>
          </a:stretch>
        </p:blipFill>
        <p:spPr>
          <a:xfrm>
            <a:off x="6096000" y="720295"/>
            <a:ext cx="5941250" cy="5941250"/>
          </a:xfrm>
          <a:prstGeom prst="rect">
            <a:avLst/>
          </a:prstGeom>
          <a:noFill/>
          <a:ln>
            <a:noFill/>
          </a:ln>
        </p:spPr>
      </p:pic>
      <p:sp>
        <p:nvSpPr>
          <p:cNvPr id="522" name="Google Shape;522;g342c0bc149f_0_0"/>
          <p:cNvSpPr txBox="1"/>
          <p:nvPr/>
        </p:nvSpPr>
        <p:spPr>
          <a:xfrm>
            <a:off x="245150" y="6413600"/>
            <a:ext cx="5627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100">
                <a:latin typeface="Titillium Web"/>
                <a:ea typeface="Titillium Web"/>
                <a:cs typeface="Titillium Web"/>
                <a:sym typeface="Titillium Web"/>
              </a:rPr>
              <a:t>Fuente: </a:t>
            </a:r>
            <a:r>
              <a:rPr lang="es-ES" sz="1100" u="sng">
                <a:solidFill>
                  <a:schemeClr val="hlink"/>
                </a:solidFill>
                <a:latin typeface="Titillium Web"/>
                <a:ea typeface="Titillium Web"/>
                <a:cs typeface="Titillium Web"/>
                <a:sym typeface="Titillium Web"/>
                <a:hlinkClick r:id="rId6"/>
              </a:rPr>
              <a:t>https://raona.com/ruta-hacia-un-entorno-digital-accesible/</a:t>
            </a:r>
            <a:endParaRPr sz="1100">
              <a:latin typeface="Titillium Web"/>
              <a:ea typeface="Titillium Web"/>
              <a:cs typeface="Titillium Web"/>
              <a:sym typeface="Titillium Web"/>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Google Shape;771;g342c0bc149f_0_391"/>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772" name="Google Shape;772;g342c0bc149f_0_391"/>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773" name="Google Shape;773;g342c0bc149f_0_391"/>
          <p:cNvGrpSpPr/>
          <p:nvPr/>
        </p:nvGrpSpPr>
        <p:grpSpPr>
          <a:xfrm>
            <a:off x="0" y="1"/>
            <a:ext cx="5279102" cy="1097942"/>
            <a:chOff x="0" y="0"/>
            <a:chExt cx="7378200" cy="1534510"/>
          </a:xfrm>
        </p:grpSpPr>
        <p:sp>
          <p:nvSpPr>
            <p:cNvPr id="774" name="Google Shape;774;g342c0bc149f_0_391"/>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75" name="Google Shape;775;g342c0bc149f_0_391"/>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776" name="Google Shape;776;g342c0bc149f_0_391"/>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777" name="Google Shape;777;g342c0bc149f_0_391"/>
          <p:cNvSpPr txBox="1"/>
          <p:nvPr/>
        </p:nvSpPr>
        <p:spPr>
          <a:xfrm>
            <a:off x="315295" y="1310400"/>
            <a:ext cx="28704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Próximos pasos…</a:t>
            </a:r>
            <a:endParaRPr sz="2000" b="1">
              <a:solidFill>
                <a:srgbClr val="02BFF4"/>
              </a:solidFill>
              <a:latin typeface="Titillium Web SemiBold"/>
              <a:ea typeface="Titillium Web SemiBold"/>
              <a:cs typeface="Titillium Web SemiBold"/>
              <a:sym typeface="Titillium Web SemiBold"/>
            </a:endParaRPr>
          </a:p>
        </p:txBody>
      </p:sp>
      <p:sp>
        <p:nvSpPr>
          <p:cNvPr id="778" name="Google Shape;778;g342c0bc149f_0_391"/>
          <p:cNvSpPr txBox="1">
            <a:spLocks noGrp="1"/>
          </p:cNvSpPr>
          <p:nvPr>
            <p:ph type="body" idx="1"/>
          </p:nvPr>
        </p:nvSpPr>
        <p:spPr>
          <a:xfrm>
            <a:off x="315300" y="1679700"/>
            <a:ext cx="9696000" cy="50460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Titillium Web"/>
              <a:buAutoNum type="arabicPeriod"/>
            </a:pPr>
            <a:r>
              <a:rPr lang="es-ES" b="1">
                <a:latin typeface="Titillium Web"/>
                <a:ea typeface="Titillium Web"/>
                <a:cs typeface="Titillium Web"/>
                <a:sym typeface="Titillium Web"/>
              </a:rPr>
              <a:t>Como desarrolladores de un</a:t>
            </a:r>
            <a:r>
              <a:rPr lang="es-ES" b="1">
                <a:solidFill>
                  <a:schemeClr val="dk1"/>
                </a:solidFill>
                <a:latin typeface="Titillium Web"/>
                <a:ea typeface="Titillium Web"/>
                <a:cs typeface="Titillium Web"/>
                <a:sym typeface="Titillium Web"/>
              </a:rPr>
              <a:t>a aplicación disponible al público para el mercado europeo:</a:t>
            </a:r>
            <a:br>
              <a:rPr lang="es-ES">
                <a:latin typeface="Titillium Web"/>
                <a:ea typeface="Titillium Web"/>
                <a:cs typeface="Titillium Web"/>
                <a:sym typeface="Titillium Web"/>
              </a:rPr>
            </a:br>
            <a:endParaRPr sz="1200">
              <a:latin typeface="Titillium Web"/>
              <a:ea typeface="Titillium Web"/>
              <a:cs typeface="Titillium Web"/>
              <a:sym typeface="Titillium Web"/>
            </a:endParaRPr>
          </a:p>
          <a:p>
            <a:pPr marL="809999" lvl="1" indent="-304800" algn="l" rtl="0">
              <a:spcBef>
                <a:spcPts val="0"/>
              </a:spcBef>
              <a:spcAft>
                <a:spcPts val="0"/>
              </a:spcAft>
              <a:buSzPts val="1200"/>
              <a:buFont typeface="Titillium Web"/>
              <a:buChar char="●"/>
            </a:pPr>
            <a:r>
              <a:rPr lang="es-ES" sz="1200">
                <a:latin typeface="Titillium Web"/>
                <a:ea typeface="Titillium Web"/>
                <a:cs typeface="Titillium Web"/>
                <a:sym typeface="Titillium Web"/>
              </a:rPr>
              <a:t>Ya se debería estar trabajando en realizar una </a:t>
            </a:r>
            <a:r>
              <a:rPr lang="es-ES" sz="1200" b="1">
                <a:latin typeface="Titillium Web"/>
                <a:ea typeface="Titillium Web"/>
                <a:cs typeface="Titillium Web"/>
                <a:sym typeface="Titillium Web"/>
              </a:rPr>
              <a:t>auditoría de accesibilidad (pruebas manuales realizadas por un equipo especializado)</a:t>
            </a:r>
            <a:r>
              <a:rPr lang="es-ES" sz="1200">
                <a:latin typeface="Titillium Web"/>
                <a:ea typeface="Titillium Web"/>
                <a:cs typeface="Titillium Web"/>
                <a:sym typeface="Titillium Web"/>
              </a:rPr>
              <a:t>. En caso de no ser así, hay que </a:t>
            </a:r>
            <a:r>
              <a:rPr lang="es-ES" sz="1200" b="1">
                <a:latin typeface="Titillium Web"/>
                <a:ea typeface="Titillium Web"/>
                <a:cs typeface="Titillium Web"/>
                <a:sym typeface="Titillium Web"/>
              </a:rPr>
              <a:t>advertir al cliente</a:t>
            </a:r>
            <a:r>
              <a:rPr lang="es-ES" sz="1200">
                <a:latin typeface="Titillium Web"/>
                <a:ea typeface="Titillium Web"/>
                <a:cs typeface="Titillium Web"/>
                <a:sym typeface="Titillium Web"/>
              </a:rPr>
              <a:t> porque, probablemente, será muy difícil llegar al plazo establecido (28/06/2025).</a:t>
            </a:r>
            <a:br>
              <a:rPr lang="es-ES" sz="1200">
                <a:latin typeface="Titillium Web"/>
                <a:ea typeface="Titillium Web"/>
                <a:cs typeface="Titillium Web"/>
                <a:sym typeface="Titillium Web"/>
              </a:rPr>
            </a:br>
            <a:endParaRPr sz="1200">
              <a:latin typeface="Titillium Web"/>
              <a:ea typeface="Titillium Web"/>
              <a:cs typeface="Titillium Web"/>
              <a:sym typeface="Titillium Web"/>
            </a:endParaRPr>
          </a:p>
          <a:p>
            <a:pPr marL="809999" lvl="1" indent="-304800" algn="l" rtl="0">
              <a:spcBef>
                <a:spcPts val="0"/>
              </a:spcBef>
              <a:spcAft>
                <a:spcPts val="0"/>
              </a:spcAft>
              <a:buSzPts val="1200"/>
              <a:buFont typeface="Titillium Web"/>
              <a:buChar char="●"/>
            </a:pPr>
            <a:r>
              <a:rPr lang="es-ES" sz="1200">
                <a:latin typeface="Titillium Web"/>
                <a:ea typeface="Titillium Web"/>
                <a:cs typeface="Titillium Web"/>
                <a:sym typeface="Titillium Web"/>
              </a:rPr>
              <a:t>En muchos de los cambios que habrá que hacer tiene que participar el equipo de diseño: Pantallas adaptadas en los distintos tamaños de letra (o al menos en el 200%), colores que respeten el contraste y los diseños en landscape de la aplicación. </a:t>
            </a:r>
            <a:r>
              <a:rPr lang="es-ES" sz="1200" b="1">
                <a:latin typeface="Titillium Web"/>
                <a:ea typeface="Titillium Web"/>
                <a:cs typeface="Titillium Web"/>
                <a:sym typeface="Titillium Web"/>
              </a:rPr>
              <a:t>Hay que estar asegurarnos de que tanto los responsables del proyecto como el equipo de diseño estén al tanto de la situación.</a:t>
            </a:r>
            <a:br>
              <a:rPr lang="es-ES" sz="1200" b="1">
                <a:latin typeface="Titillium Web"/>
                <a:ea typeface="Titillium Web"/>
                <a:cs typeface="Titillium Web"/>
                <a:sym typeface="Titillium Web"/>
              </a:rPr>
            </a:br>
            <a:endParaRPr sz="1200" b="1">
              <a:latin typeface="Titillium Web"/>
              <a:ea typeface="Titillium Web"/>
              <a:cs typeface="Titillium Web"/>
              <a:sym typeface="Titillium Web"/>
            </a:endParaRPr>
          </a:p>
          <a:p>
            <a:pPr marL="809999" lvl="1" indent="-304800" algn="l" rtl="0">
              <a:spcBef>
                <a:spcPts val="0"/>
              </a:spcBef>
              <a:spcAft>
                <a:spcPts val="0"/>
              </a:spcAft>
              <a:buSzPts val="1200"/>
              <a:buFont typeface="Titillium Web"/>
              <a:buChar char="●"/>
            </a:pPr>
            <a:r>
              <a:rPr lang="es-ES" sz="1200">
                <a:latin typeface="Titillium Web"/>
                <a:ea typeface="Titillium Web"/>
                <a:cs typeface="Titillium Web"/>
                <a:sym typeface="Titillium Web"/>
              </a:rPr>
              <a:t>En caso de contar con tiempo, podríamos </a:t>
            </a:r>
            <a:r>
              <a:rPr lang="es-ES" sz="1200" b="1">
                <a:latin typeface="Titillium Web"/>
                <a:ea typeface="Titillium Web"/>
                <a:cs typeface="Titillium Web"/>
                <a:sym typeface="Titillium Web"/>
              </a:rPr>
              <a:t>realizar la evaluación de accesibilidad de la aplicación con el Accessibility Scanner de Android</a:t>
            </a:r>
            <a:r>
              <a:rPr lang="es-ES" sz="1200">
                <a:latin typeface="Titillium Web"/>
                <a:ea typeface="Titillium Web"/>
                <a:cs typeface="Titillium Web"/>
                <a:sym typeface="Titillium Web"/>
              </a:rPr>
              <a:t>. Aunque no encontrará todas las infracciones, es un buen punto de partida para comenzar a solucionar los errores más sencillos y no tener que esperar a una auditoría completa.</a:t>
            </a:r>
            <a:endParaRPr sz="1200">
              <a:latin typeface="Titillium Web"/>
              <a:ea typeface="Titillium Web"/>
              <a:cs typeface="Titillium Web"/>
              <a:sym typeface="Titillium Web"/>
            </a:endParaRPr>
          </a:p>
          <a:p>
            <a:pPr marL="0" lvl="0" indent="0" algn="l" rtl="0">
              <a:spcBef>
                <a:spcPts val="0"/>
              </a:spcBef>
              <a:spcAft>
                <a:spcPts val="0"/>
              </a:spcAft>
              <a:buNone/>
            </a:pPr>
            <a:endParaRPr sz="1200" b="1">
              <a:latin typeface="Titillium Web"/>
              <a:ea typeface="Titillium Web"/>
              <a:cs typeface="Titillium Web"/>
              <a:sym typeface="Titillium Web"/>
            </a:endParaRPr>
          </a:p>
          <a:p>
            <a:pPr marL="457200" lvl="0" indent="-317500" algn="l" rtl="0">
              <a:spcBef>
                <a:spcPts val="0"/>
              </a:spcBef>
              <a:spcAft>
                <a:spcPts val="0"/>
              </a:spcAft>
              <a:buSzPts val="1400"/>
              <a:buFont typeface="Titillium Web"/>
              <a:buAutoNum type="arabicPeriod" startAt="2"/>
            </a:pPr>
            <a:r>
              <a:rPr lang="es-ES" b="1">
                <a:latin typeface="Titillium Web"/>
                <a:ea typeface="Titillium Web"/>
                <a:cs typeface="Titillium Web"/>
                <a:sym typeface="Titillium Web"/>
              </a:rPr>
              <a:t>Como departamento de desarrollo mobile en VASS</a:t>
            </a:r>
            <a:endParaRPr>
              <a:latin typeface="Titillium Web"/>
              <a:ea typeface="Titillium Web"/>
              <a:cs typeface="Titillium Web"/>
              <a:sym typeface="Titillium Web"/>
            </a:endParaRPr>
          </a:p>
          <a:p>
            <a:pPr marL="457200" lvl="0" indent="0" algn="l" rtl="0">
              <a:spcBef>
                <a:spcPts val="0"/>
              </a:spcBef>
              <a:spcAft>
                <a:spcPts val="0"/>
              </a:spcAft>
              <a:buNone/>
            </a:pPr>
            <a:endParaRPr sz="1200">
              <a:latin typeface="Titillium Web"/>
              <a:ea typeface="Titillium Web"/>
              <a:cs typeface="Titillium Web"/>
              <a:sym typeface="Titillium Web"/>
            </a:endParaRPr>
          </a:p>
          <a:p>
            <a:pPr marL="809999" lvl="1" indent="-304800" algn="l" rtl="0">
              <a:spcBef>
                <a:spcPts val="0"/>
              </a:spcBef>
              <a:spcAft>
                <a:spcPts val="0"/>
              </a:spcAft>
              <a:buSzPts val="1200"/>
              <a:buFont typeface="Titillium Web"/>
              <a:buChar char="●"/>
            </a:pPr>
            <a:r>
              <a:rPr lang="es-ES" sz="1200" b="1">
                <a:solidFill>
                  <a:schemeClr val="dk1"/>
                </a:solidFill>
                <a:latin typeface="Titillium Web"/>
                <a:ea typeface="Titillium Web"/>
                <a:cs typeface="Titillium Web"/>
                <a:sym typeface="Titillium Web"/>
              </a:rPr>
              <a:t>Familiarizarnos con las herramientas de accesibilidad como TalkBack y Switch Access</a:t>
            </a:r>
            <a:r>
              <a:rPr lang="es-ES" sz="1200">
                <a:solidFill>
                  <a:schemeClr val="dk1"/>
                </a:solidFill>
                <a:latin typeface="Titillium Web"/>
                <a:ea typeface="Titillium Web"/>
                <a:cs typeface="Titillium Web"/>
                <a:sym typeface="Titillium Web"/>
              </a:rPr>
              <a:t> para que luego sepamos probar los desarrollos. Una buena forma de hacerlo es utilizar aplicaciones comunes como Whatsapp, Instagram o Spotify con estas herramientas para saber qué es lo que tendremos que ofrecerle al usuario.</a:t>
            </a:r>
            <a:br>
              <a:rPr lang="es-ES" sz="1200">
                <a:solidFill>
                  <a:schemeClr val="dk1"/>
                </a:solidFill>
                <a:latin typeface="Titillium Web"/>
                <a:ea typeface="Titillium Web"/>
                <a:cs typeface="Titillium Web"/>
                <a:sym typeface="Titillium Web"/>
              </a:rPr>
            </a:br>
            <a:endParaRPr sz="1200">
              <a:solidFill>
                <a:schemeClr val="dk1"/>
              </a:solidFill>
              <a:latin typeface="Titillium Web"/>
              <a:ea typeface="Titillium Web"/>
              <a:cs typeface="Titillium Web"/>
              <a:sym typeface="Titillium Web"/>
            </a:endParaRPr>
          </a:p>
          <a:p>
            <a:pPr marL="809999" lvl="1" indent="-304800" algn="l" rtl="0">
              <a:spcBef>
                <a:spcPts val="0"/>
              </a:spcBef>
              <a:spcAft>
                <a:spcPts val="0"/>
              </a:spcAft>
              <a:buSzPts val="1200"/>
              <a:buFont typeface="Titillium Web"/>
              <a:buChar char="●"/>
            </a:pPr>
            <a:r>
              <a:rPr lang="es-ES" sz="1200">
                <a:solidFill>
                  <a:schemeClr val="dk1"/>
                </a:solidFill>
                <a:latin typeface="Titillium Web"/>
                <a:ea typeface="Titillium Web"/>
                <a:cs typeface="Titillium Web"/>
                <a:sym typeface="Titillium Web"/>
              </a:rPr>
              <a:t>Al ser un tema que tiene muy poca información práctica online, es importante </a:t>
            </a:r>
            <a:r>
              <a:rPr lang="es-ES" sz="1200" b="1">
                <a:solidFill>
                  <a:schemeClr val="dk1"/>
                </a:solidFill>
                <a:latin typeface="Titillium Web"/>
                <a:ea typeface="Titillium Web"/>
                <a:cs typeface="Titillium Web"/>
                <a:sym typeface="Titillium Web"/>
              </a:rPr>
              <a:t>compartir cualquier informe sobre accesibilidad en donde se marquen errores y/o cosas a mejorar</a:t>
            </a:r>
            <a:r>
              <a:rPr lang="es-ES" sz="1200">
                <a:solidFill>
                  <a:schemeClr val="dk1"/>
                </a:solidFill>
                <a:latin typeface="Titillium Web"/>
                <a:ea typeface="Titillium Web"/>
                <a:cs typeface="Titillium Web"/>
                <a:sym typeface="Titillium Web"/>
              </a:rPr>
              <a:t>. Es probable que muchos proyectos tengan errores similares y, por lo tanto, soluciones similares.</a:t>
            </a:r>
            <a:br>
              <a:rPr lang="es-ES" sz="1200">
                <a:solidFill>
                  <a:schemeClr val="dk1"/>
                </a:solidFill>
                <a:latin typeface="Titillium Web"/>
                <a:ea typeface="Titillium Web"/>
                <a:cs typeface="Titillium Web"/>
                <a:sym typeface="Titillium Web"/>
              </a:rPr>
            </a:br>
            <a:endParaRPr sz="1200">
              <a:solidFill>
                <a:schemeClr val="dk1"/>
              </a:solidFill>
              <a:latin typeface="Titillium Web"/>
              <a:ea typeface="Titillium Web"/>
              <a:cs typeface="Titillium Web"/>
              <a:sym typeface="Titillium Web"/>
            </a:endParaRPr>
          </a:p>
          <a:p>
            <a:pPr marL="809999" lvl="1" indent="-304800" algn="l" rtl="0">
              <a:spcBef>
                <a:spcPts val="0"/>
              </a:spcBef>
              <a:spcAft>
                <a:spcPts val="0"/>
              </a:spcAft>
              <a:buClr>
                <a:schemeClr val="dk1"/>
              </a:buClr>
              <a:buSzPts val="1200"/>
              <a:buFont typeface="Titillium Web"/>
              <a:buChar char="●"/>
            </a:pPr>
            <a:r>
              <a:rPr lang="es-ES" sz="1200" b="1">
                <a:solidFill>
                  <a:schemeClr val="dk1"/>
                </a:solidFill>
                <a:latin typeface="Titillium Web"/>
                <a:ea typeface="Titillium Web"/>
                <a:cs typeface="Titillium Web"/>
                <a:sym typeface="Titillium Web"/>
              </a:rPr>
              <a:t>Crear una aplicación que contenga ejemplos y explicaciones sobre accesibilidad</a:t>
            </a:r>
            <a:r>
              <a:rPr lang="es-ES" sz="1200">
                <a:solidFill>
                  <a:schemeClr val="dk1"/>
                </a:solidFill>
                <a:latin typeface="Titillium Web"/>
                <a:ea typeface="Titillium Web"/>
                <a:cs typeface="Titillium Web"/>
                <a:sym typeface="Titillium Web"/>
              </a:rPr>
              <a:t>. Esto nos permitirá reutilizar soluciones en varios proyectos y tener una base para consultar cuando lo necesitemos.</a:t>
            </a:r>
            <a:endParaRPr sz="1200">
              <a:solidFill>
                <a:schemeClr val="dk1"/>
              </a:solidFill>
              <a:latin typeface="Titillium Web"/>
              <a:ea typeface="Titillium Web"/>
              <a:cs typeface="Titillium Web"/>
              <a:sym typeface="Titillium Web"/>
            </a:endParaRPr>
          </a:p>
          <a:p>
            <a:pPr marL="809999" lvl="0" indent="0" algn="l" rtl="0">
              <a:spcBef>
                <a:spcPts val="0"/>
              </a:spcBef>
              <a:spcAft>
                <a:spcPts val="0"/>
              </a:spcAft>
              <a:buNone/>
            </a:pPr>
            <a:endParaRPr sz="1200">
              <a:solidFill>
                <a:schemeClr val="dk1"/>
              </a:solidFill>
              <a:latin typeface="Titillium Web"/>
              <a:ea typeface="Titillium Web"/>
              <a:cs typeface="Titillium Web"/>
              <a:sym typeface="Titillium Web"/>
            </a:endParaRPr>
          </a:p>
          <a:p>
            <a:pPr marL="809999" lvl="0" indent="0" algn="l" rtl="0">
              <a:spcBef>
                <a:spcPts val="0"/>
              </a:spcBef>
              <a:spcAft>
                <a:spcPts val="0"/>
              </a:spcAft>
              <a:buNone/>
            </a:pPr>
            <a:endParaRPr sz="1200">
              <a:solidFill>
                <a:schemeClr val="dk1"/>
              </a:solidFill>
              <a:latin typeface="Titillium Web"/>
              <a:ea typeface="Titillium Web"/>
              <a:cs typeface="Titillium Web"/>
              <a:sym typeface="Titillium Web"/>
            </a:endParaRPr>
          </a:p>
          <a:p>
            <a:pPr marL="914400" lvl="0" indent="0" algn="l" rtl="0">
              <a:spcBef>
                <a:spcPts val="0"/>
              </a:spcBef>
              <a:spcAft>
                <a:spcPts val="0"/>
              </a:spcAft>
              <a:buNone/>
            </a:pPr>
            <a:endParaRPr sz="1200" b="1">
              <a:latin typeface="Titillium Web"/>
              <a:ea typeface="Titillium Web"/>
              <a:cs typeface="Titillium Web"/>
              <a:sym typeface="Titillium Web"/>
            </a:endParaRPr>
          </a:p>
          <a:p>
            <a:pPr marL="914400" lvl="0" indent="0" algn="l" rtl="0">
              <a:spcBef>
                <a:spcPts val="0"/>
              </a:spcBef>
              <a:spcAft>
                <a:spcPts val="0"/>
              </a:spcAft>
              <a:buNone/>
            </a:pPr>
            <a:br>
              <a:rPr lang="es-ES" sz="1200" b="1">
                <a:latin typeface="Titillium Web"/>
                <a:ea typeface="Titillium Web"/>
                <a:cs typeface="Titillium Web"/>
                <a:sym typeface="Titillium Web"/>
              </a:rPr>
            </a:b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784" name="Google Shape;784;g342c0bc149f_0_275"/>
          <p:cNvPicPr preferRelativeResize="0"/>
          <p:nvPr/>
        </p:nvPicPr>
        <p:blipFill rotWithShape="1">
          <a:blip r:embed="rId3">
            <a:alphaModFix/>
          </a:blip>
          <a:srcRect/>
          <a:stretch/>
        </p:blipFill>
        <p:spPr>
          <a:xfrm>
            <a:off x="0" y="76200"/>
            <a:ext cx="12192000" cy="6858001"/>
          </a:xfrm>
          <a:prstGeom prst="rect">
            <a:avLst/>
          </a:prstGeom>
          <a:noFill/>
          <a:ln>
            <a:noFill/>
          </a:ln>
        </p:spPr>
      </p:pic>
      <p:sp>
        <p:nvSpPr>
          <p:cNvPr id="785" name="Google Shape;785;g342c0bc149f_0_275"/>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786" name="Google Shape;786;g342c0bc149f_0_275"/>
          <p:cNvGrpSpPr/>
          <p:nvPr/>
        </p:nvGrpSpPr>
        <p:grpSpPr>
          <a:xfrm>
            <a:off x="0" y="1"/>
            <a:ext cx="5279102" cy="1097942"/>
            <a:chOff x="0" y="0"/>
            <a:chExt cx="7378200" cy="1534510"/>
          </a:xfrm>
        </p:grpSpPr>
        <p:sp>
          <p:nvSpPr>
            <p:cNvPr id="787" name="Google Shape;787;g342c0bc149f_0_275"/>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88" name="Google Shape;788;g342c0bc149f_0_275"/>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789" name="Google Shape;789;g342c0bc149f_0_275"/>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790" name="Google Shape;790;g342c0bc149f_0_275"/>
          <p:cNvSpPr txBox="1"/>
          <p:nvPr/>
        </p:nvSpPr>
        <p:spPr>
          <a:xfrm>
            <a:off x="315311" y="1310410"/>
            <a:ext cx="89232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Otros enlaces útiles</a:t>
            </a:r>
            <a:endParaRPr sz="2000" b="1">
              <a:solidFill>
                <a:srgbClr val="02BFF4"/>
              </a:solidFill>
              <a:latin typeface="Titillium Web SemiBold"/>
              <a:ea typeface="Titillium Web SemiBold"/>
              <a:cs typeface="Titillium Web SemiBold"/>
              <a:sym typeface="Titillium Web SemiBold"/>
            </a:endParaRPr>
          </a:p>
        </p:txBody>
      </p:sp>
      <p:sp>
        <p:nvSpPr>
          <p:cNvPr id="791" name="Google Shape;791;g342c0bc149f_0_275"/>
          <p:cNvSpPr txBox="1">
            <a:spLocks noGrp="1"/>
          </p:cNvSpPr>
          <p:nvPr>
            <p:ph type="body" idx="1"/>
          </p:nvPr>
        </p:nvSpPr>
        <p:spPr>
          <a:xfrm>
            <a:off x="315300" y="1737425"/>
            <a:ext cx="4844100" cy="5046000"/>
          </a:xfrm>
          <a:prstGeom prst="rect">
            <a:avLst/>
          </a:prstGeom>
          <a:noFill/>
          <a:ln>
            <a:noFill/>
          </a:ln>
        </p:spPr>
        <p:txBody>
          <a:bodyPr spcFirstLastPara="1" wrap="square" lIns="91425" tIns="91425" rIns="91425" bIns="91425" anchor="ctr" anchorCtr="0">
            <a:noAutofit/>
          </a:bodyPr>
          <a:lstStyle/>
          <a:p>
            <a:pPr marL="0" lvl="0" indent="457200" algn="l" rtl="0">
              <a:lnSpc>
                <a:spcPct val="100000"/>
              </a:lnSpc>
              <a:spcBef>
                <a:spcPts val="0"/>
              </a:spcBef>
              <a:spcAft>
                <a:spcPts val="0"/>
              </a:spcAft>
              <a:buNone/>
            </a:pPr>
            <a:r>
              <a:rPr lang="es-ES" sz="1200" b="1">
                <a:latin typeface="Titillium Web"/>
                <a:ea typeface="Titillium Web"/>
                <a:cs typeface="Titillium Web"/>
                <a:sym typeface="Titillium Web"/>
              </a:rPr>
              <a:t>Accesibilidad con Android Views:</a:t>
            </a:r>
            <a:endParaRPr sz="1200" b="1">
              <a:latin typeface="Titillium Web"/>
              <a:ea typeface="Titillium Web"/>
              <a:cs typeface="Titillium Web"/>
              <a:sym typeface="Titillium Web"/>
            </a:endParaRPr>
          </a:p>
          <a:p>
            <a:pPr marL="0" lvl="0" indent="0" algn="l" rtl="0">
              <a:spcBef>
                <a:spcPts val="0"/>
              </a:spcBef>
              <a:spcAft>
                <a:spcPts val="0"/>
              </a:spcAft>
              <a:buNone/>
            </a:pPr>
            <a:endParaRPr sz="1200" b="1">
              <a:latin typeface="Titillium Web"/>
              <a:ea typeface="Titillium Web"/>
              <a:cs typeface="Titillium Web"/>
              <a:sym typeface="Titillium Web"/>
            </a:endParaRPr>
          </a:p>
          <a:p>
            <a:pPr marL="457200" lvl="0" indent="-304800" algn="l" rtl="0">
              <a:spcBef>
                <a:spcPts val="0"/>
              </a:spcBef>
              <a:spcAft>
                <a:spcPts val="0"/>
              </a:spcAft>
              <a:buSzPts val="1200"/>
              <a:buFont typeface="Titillium Web"/>
              <a:buChar char="-"/>
            </a:pPr>
            <a:r>
              <a:rPr lang="es-ES" sz="1200" u="sng">
                <a:solidFill>
                  <a:schemeClr val="accent2"/>
                </a:solidFill>
                <a:latin typeface="Titillium Web"/>
                <a:ea typeface="Titillium Web"/>
                <a:cs typeface="Titillium Web"/>
                <a:sym typeface="Titillium Web"/>
                <a:hlinkClick r:id="rId5">
                  <a:extLst>
                    <a:ext uri="{A12FA001-AC4F-418D-AE19-62706E023703}">
                      <ahyp:hlinkClr xmlns:ahyp="http://schemas.microsoft.com/office/drawing/2018/hyperlinkcolor" val="tx"/>
                    </a:ext>
                  </a:extLst>
                </a:hlinkClick>
              </a:rPr>
              <a:t>Documentación oficial de Android</a:t>
            </a:r>
            <a:endParaRPr sz="1200">
              <a:latin typeface="Titillium Web"/>
              <a:ea typeface="Titillium Web"/>
              <a:cs typeface="Titillium Web"/>
              <a:sym typeface="Titillium Web"/>
            </a:endParaRPr>
          </a:p>
          <a:p>
            <a:pPr marL="457200" lvl="0" indent="0" algn="l" rtl="0">
              <a:spcBef>
                <a:spcPts val="0"/>
              </a:spcBef>
              <a:spcAft>
                <a:spcPts val="0"/>
              </a:spcAft>
              <a:buNone/>
            </a:pPr>
            <a:endParaRPr sz="1200">
              <a:latin typeface="Titillium Web"/>
              <a:ea typeface="Titillium Web"/>
              <a:cs typeface="Titillium Web"/>
              <a:sym typeface="Titillium Web"/>
            </a:endParaRPr>
          </a:p>
          <a:p>
            <a:pPr marL="457200" lvl="0" indent="-304800" algn="l" rtl="0">
              <a:spcBef>
                <a:spcPts val="0"/>
              </a:spcBef>
              <a:spcAft>
                <a:spcPts val="0"/>
              </a:spcAft>
              <a:buSzPts val="1200"/>
              <a:buFont typeface="Titillium Web"/>
              <a:buChar char="-"/>
            </a:pPr>
            <a:r>
              <a:rPr lang="es-ES" sz="1200" u="sng">
                <a:solidFill>
                  <a:schemeClr val="accent2"/>
                </a:solidFill>
                <a:latin typeface="Titillium Web"/>
                <a:ea typeface="Titillium Web"/>
                <a:cs typeface="Titillium Web"/>
                <a:sym typeface="Titillium Web"/>
                <a:hlinkClick r:id="rId6">
                  <a:extLst>
                    <a:ext uri="{A12FA001-AC4F-418D-AE19-62706E023703}">
                      <ahyp:hlinkClr xmlns:ahyp="http://schemas.microsoft.com/office/drawing/2018/hyperlinkcolor" val="tx"/>
                    </a:ext>
                  </a:extLst>
                </a:hlinkClick>
              </a:rPr>
              <a:t>Resolviendo problemas comunes de TalkBack</a:t>
            </a:r>
            <a:br>
              <a:rPr lang="es-ES" sz="1200">
                <a:latin typeface="Titillium Web"/>
                <a:ea typeface="Titillium Web"/>
                <a:cs typeface="Titillium Web"/>
                <a:sym typeface="Titillium Web"/>
              </a:rPr>
            </a:br>
            <a:endParaRPr sz="1200">
              <a:latin typeface="Titillium Web"/>
              <a:ea typeface="Titillium Web"/>
              <a:cs typeface="Titillium Web"/>
              <a:sym typeface="Titillium Web"/>
            </a:endParaRPr>
          </a:p>
          <a:p>
            <a:pPr marL="457200" lvl="0" indent="-304800" algn="l" rtl="0">
              <a:spcBef>
                <a:spcPts val="0"/>
              </a:spcBef>
              <a:spcAft>
                <a:spcPts val="0"/>
              </a:spcAft>
              <a:buSzPts val="1200"/>
              <a:buFont typeface="Titillium Web"/>
              <a:buChar char="-"/>
            </a:pPr>
            <a:r>
              <a:rPr lang="es-ES" sz="1200" u="sng">
                <a:solidFill>
                  <a:schemeClr val="hlink"/>
                </a:solidFill>
                <a:latin typeface="Titillium Web"/>
                <a:ea typeface="Titillium Web"/>
                <a:cs typeface="Titillium Web"/>
                <a:sym typeface="Titillium Web"/>
                <a:hlinkClick r:id="rId7"/>
              </a:rPr>
              <a:t>Guía de las features de accesibilidad de Android utilizando Views con implementaciones</a:t>
            </a:r>
            <a:br>
              <a:rPr lang="es-ES" sz="1200" b="1">
                <a:latin typeface="Titillium Web"/>
                <a:ea typeface="Titillium Web"/>
                <a:cs typeface="Titillium Web"/>
                <a:sym typeface="Titillium Web"/>
              </a:rPr>
            </a:br>
            <a:endParaRPr sz="1200" b="1">
              <a:latin typeface="Titillium Web"/>
              <a:ea typeface="Titillium Web"/>
              <a:cs typeface="Titillium Web"/>
              <a:sym typeface="Titillium Web"/>
            </a:endParaRPr>
          </a:p>
          <a:p>
            <a:pPr marL="457200" lvl="0" indent="-304800" algn="l" rtl="0">
              <a:spcBef>
                <a:spcPts val="0"/>
              </a:spcBef>
              <a:spcAft>
                <a:spcPts val="0"/>
              </a:spcAft>
              <a:buSzPts val="1200"/>
              <a:buFont typeface="Titillium Web"/>
              <a:buChar char="-"/>
            </a:pPr>
            <a:r>
              <a:rPr lang="es-ES" sz="1200" u="sng">
                <a:solidFill>
                  <a:schemeClr val="hlink"/>
                </a:solidFill>
                <a:latin typeface="Titillium Web"/>
                <a:ea typeface="Titillium Web"/>
                <a:cs typeface="Titillium Web"/>
                <a:sym typeface="Titillium Web"/>
                <a:hlinkClick r:id="rId8"/>
              </a:rPr>
              <a:t>Playlist de Android sobre cómo mejorar la accesibilidad utilizando Views</a:t>
            </a:r>
            <a:br>
              <a:rPr lang="es-ES" sz="1200" b="1">
                <a:latin typeface="Titillium Web"/>
                <a:ea typeface="Titillium Web"/>
                <a:cs typeface="Titillium Web"/>
                <a:sym typeface="Titillium Web"/>
              </a:rPr>
            </a:br>
            <a:br>
              <a:rPr lang="es-ES" sz="1200" b="1">
                <a:latin typeface="Titillium Web"/>
                <a:ea typeface="Titillium Web"/>
                <a:cs typeface="Titillium Web"/>
                <a:sym typeface="Titillium Web"/>
              </a:rPr>
            </a:br>
            <a:r>
              <a:rPr lang="es-ES" sz="1200" b="1">
                <a:latin typeface="Titillium Web"/>
                <a:ea typeface="Titillium Web"/>
                <a:cs typeface="Titillium Web"/>
                <a:sym typeface="Titillium Web"/>
              </a:rPr>
              <a:t>Accesibilidad con Jetpack Compose:</a:t>
            </a:r>
            <a:br>
              <a:rPr lang="es-ES" sz="1200" b="1">
                <a:latin typeface="Titillium Web"/>
                <a:ea typeface="Titillium Web"/>
                <a:cs typeface="Titillium Web"/>
                <a:sym typeface="Titillium Web"/>
              </a:rPr>
            </a:br>
            <a:endParaRPr sz="1200" b="1">
              <a:latin typeface="Titillium Web"/>
              <a:ea typeface="Titillium Web"/>
              <a:cs typeface="Titillium Web"/>
              <a:sym typeface="Titillium Web"/>
            </a:endParaRPr>
          </a:p>
          <a:p>
            <a:pPr marL="457200" lvl="0" indent="-304800" algn="l" rtl="0">
              <a:spcBef>
                <a:spcPts val="0"/>
              </a:spcBef>
              <a:spcAft>
                <a:spcPts val="0"/>
              </a:spcAft>
              <a:buSzPts val="1200"/>
              <a:buFont typeface="Titillium Web"/>
              <a:buChar char="-"/>
            </a:pPr>
            <a:r>
              <a:rPr lang="es-ES" sz="1200" u="sng">
                <a:solidFill>
                  <a:schemeClr val="hlink"/>
                </a:solidFill>
                <a:latin typeface="Titillium Web"/>
                <a:ea typeface="Titillium Web"/>
                <a:cs typeface="Titillium Web"/>
                <a:sym typeface="Titillium Web"/>
                <a:hlinkClick r:id="rId9"/>
              </a:rPr>
              <a:t>Documentación oficial de Android</a:t>
            </a:r>
            <a:br>
              <a:rPr lang="es-ES" sz="1200">
                <a:latin typeface="Titillium Web"/>
                <a:ea typeface="Titillium Web"/>
                <a:cs typeface="Titillium Web"/>
                <a:sym typeface="Titillium Web"/>
              </a:rPr>
            </a:br>
            <a:endParaRPr sz="1200">
              <a:latin typeface="Titillium Web"/>
              <a:ea typeface="Titillium Web"/>
              <a:cs typeface="Titillium Web"/>
              <a:sym typeface="Titillium Web"/>
            </a:endParaRPr>
          </a:p>
          <a:p>
            <a:pPr marL="457200" lvl="0" indent="-304800" algn="l" rtl="0">
              <a:spcBef>
                <a:spcPts val="0"/>
              </a:spcBef>
              <a:spcAft>
                <a:spcPts val="0"/>
              </a:spcAft>
              <a:buSzPts val="1200"/>
              <a:buFont typeface="Titillium Web"/>
              <a:buChar char="-"/>
            </a:pPr>
            <a:r>
              <a:rPr lang="es-ES" sz="1200" u="sng">
                <a:solidFill>
                  <a:schemeClr val="hlink"/>
                </a:solidFill>
                <a:latin typeface="Titillium Web"/>
                <a:ea typeface="Titillium Web"/>
                <a:cs typeface="Titillium Web"/>
                <a:sym typeface="Titillium Web"/>
                <a:hlinkClick r:id="rId10"/>
              </a:rPr>
              <a:t>Guía de las features de accesibilidad de Android utilizando  Jetpack Compose con implementaciones</a:t>
            </a:r>
            <a:endParaRPr sz="1200">
              <a:latin typeface="Titillium Web"/>
              <a:ea typeface="Titillium Web"/>
              <a:cs typeface="Titillium Web"/>
              <a:sym typeface="Titillium Web"/>
            </a:endParaRPr>
          </a:p>
          <a:p>
            <a:pPr marL="457200" lvl="0" indent="0" algn="l" rtl="0">
              <a:spcBef>
                <a:spcPts val="0"/>
              </a:spcBef>
              <a:spcAft>
                <a:spcPts val="0"/>
              </a:spcAft>
              <a:buNone/>
            </a:pPr>
            <a:endParaRPr sz="1200">
              <a:latin typeface="Titillium Web"/>
              <a:ea typeface="Titillium Web"/>
              <a:cs typeface="Titillium Web"/>
              <a:sym typeface="Titillium Web"/>
            </a:endParaRPr>
          </a:p>
          <a:p>
            <a:pPr marL="457200" lvl="0" indent="-304800" algn="l" rtl="0">
              <a:spcBef>
                <a:spcPts val="0"/>
              </a:spcBef>
              <a:spcAft>
                <a:spcPts val="0"/>
              </a:spcAft>
              <a:buSzPts val="1200"/>
              <a:buFont typeface="Titillium Web"/>
              <a:buChar char="-"/>
            </a:pPr>
            <a:r>
              <a:rPr lang="es-ES" sz="1200" u="sng">
                <a:solidFill>
                  <a:schemeClr val="hlink"/>
                </a:solidFill>
                <a:latin typeface="Titillium Web"/>
                <a:ea typeface="Titillium Web"/>
                <a:cs typeface="Titillium Web"/>
                <a:sym typeface="Titillium Web"/>
                <a:hlinkClick r:id="rId11"/>
              </a:rPr>
              <a:t>Accesibilidad con Jetpack Compose - Semantics parte 1 </a:t>
            </a:r>
            <a:r>
              <a:rPr lang="es-ES" sz="1200" u="sng">
                <a:solidFill>
                  <a:schemeClr val="accent2"/>
                </a:solidFill>
                <a:latin typeface="Titillium Web"/>
                <a:ea typeface="Titillium Web"/>
                <a:cs typeface="Titillium Web"/>
                <a:sym typeface="Titillium Web"/>
                <a:hlinkClick r:id="rId11">
                  <a:extLst>
                    <a:ext uri="{A12FA001-AC4F-418D-AE19-62706E023703}">
                      <ahyp:hlinkClr xmlns:ahyp="http://schemas.microsoft.com/office/drawing/2018/hyperlinkcolor" val="tx"/>
                    </a:ext>
                  </a:extLst>
                </a:hlinkClick>
              </a:rPr>
              <a:t> </a:t>
            </a:r>
            <a:br>
              <a:rPr lang="es-ES" sz="1200">
                <a:latin typeface="Titillium Web"/>
                <a:ea typeface="Titillium Web"/>
                <a:cs typeface="Titillium Web"/>
                <a:sym typeface="Titillium Web"/>
              </a:rPr>
            </a:br>
            <a:endParaRPr sz="1200">
              <a:latin typeface="Titillium Web"/>
              <a:ea typeface="Titillium Web"/>
              <a:cs typeface="Titillium Web"/>
              <a:sym typeface="Titillium Web"/>
            </a:endParaRPr>
          </a:p>
          <a:p>
            <a:pPr marL="457200" lvl="0" indent="-304800" algn="l" rtl="0">
              <a:spcBef>
                <a:spcPts val="0"/>
              </a:spcBef>
              <a:spcAft>
                <a:spcPts val="0"/>
              </a:spcAft>
              <a:buSzPts val="1200"/>
              <a:buFont typeface="Titillium Web"/>
              <a:buChar char="-"/>
            </a:pPr>
            <a:r>
              <a:rPr lang="es-ES" sz="1200" u="sng">
                <a:solidFill>
                  <a:schemeClr val="hlink"/>
                </a:solidFill>
                <a:latin typeface="Titillium Web"/>
                <a:ea typeface="Titillium Web"/>
                <a:cs typeface="Titillium Web"/>
                <a:sym typeface="Titillium Web"/>
                <a:hlinkClick r:id="rId12"/>
              </a:rPr>
              <a:t>Accesibilidad con Jetpack Compose - Semantics parte 2</a:t>
            </a:r>
            <a:br>
              <a:rPr lang="es-ES" sz="1200">
                <a:latin typeface="Titillium Web"/>
                <a:ea typeface="Titillium Web"/>
                <a:cs typeface="Titillium Web"/>
                <a:sym typeface="Titillium Web"/>
              </a:rPr>
            </a:br>
            <a:endParaRPr sz="1200">
              <a:latin typeface="Titillium Web"/>
              <a:ea typeface="Titillium Web"/>
              <a:cs typeface="Titillium Web"/>
              <a:sym typeface="Titillium Web"/>
            </a:endParaRPr>
          </a:p>
          <a:p>
            <a:pPr marL="457200" lvl="0" indent="-304800" algn="l" rtl="0">
              <a:spcBef>
                <a:spcPts val="0"/>
              </a:spcBef>
              <a:spcAft>
                <a:spcPts val="0"/>
              </a:spcAft>
              <a:buSzPts val="1200"/>
              <a:buFont typeface="Titillium Web"/>
              <a:buChar char="-"/>
            </a:pPr>
            <a:r>
              <a:rPr lang="es-ES" sz="1200" u="sng">
                <a:solidFill>
                  <a:schemeClr val="hlink"/>
                </a:solidFill>
                <a:latin typeface="Titillium Web"/>
                <a:ea typeface="Titillium Web"/>
                <a:cs typeface="Titillium Web"/>
                <a:sym typeface="Titillium Web"/>
                <a:hlinkClick r:id="rId13"/>
              </a:rPr>
              <a:t>Codelab sobre introducción a la accesibilidad utilizando Jetpack Compose</a:t>
            </a:r>
            <a:br>
              <a:rPr lang="es-ES" sz="1200" b="1">
                <a:latin typeface="Titillium Web"/>
                <a:ea typeface="Titillium Web"/>
                <a:cs typeface="Titillium Web"/>
                <a:sym typeface="Titillium Web"/>
              </a:rPr>
            </a:br>
            <a:endParaRPr/>
          </a:p>
          <a:p>
            <a:pPr marL="0" lvl="0" indent="0" algn="just" rtl="0">
              <a:spcBef>
                <a:spcPts val="0"/>
              </a:spcBef>
              <a:spcAft>
                <a:spcPts val="0"/>
              </a:spcAft>
              <a:buNone/>
            </a:pPr>
            <a:endParaRPr/>
          </a:p>
        </p:txBody>
      </p:sp>
      <p:sp>
        <p:nvSpPr>
          <p:cNvPr id="792" name="Google Shape;792;g342c0bc149f_0_275"/>
          <p:cNvSpPr txBox="1"/>
          <p:nvPr/>
        </p:nvSpPr>
        <p:spPr>
          <a:xfrm>
            <a:off x="5959850" y="1737425"/>
            <a:ext cx="4593600" cy="4848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s-ES" sz="1200" b="1">
                <a:solidFill>
                  <a:schemeClr val="dk1"/>
                </a:solidFill>
                <a:latin typeface="Titillium Web"/>
                <a:ea typeface="Titillium Web"/>
                <a:cs typeface="Titillium Web"/>
                <a:sym typeface="Titillium Web"/>
              </a:rPr>
              <a:t>Leyes y Guías:</a:t>
            </a:r>
            <a:endParaRPr sz="1200" b="1">
              <a:solidFill>
                <a:schemeClr val="dk1"/>
              </a:solidFill>
              <a:latin typeface="Titillium Web"/>
              <a:ea typeface="Titillium Web"/>
              <a:cs typeface="Titillium Web"/>
              <a:sym typeface="Titillium Web"/>
            </a:endParaRPr>
          </a:p>
          <a:p>
            <a:pPr marL="457200" lvl="0" indent="0" algn="l" rtl="0">
              <a:spcBef>
                <a:spcPts val="0"/>
              </a:spcBef>
              <a:spcAft>
                <a:spcPts val="0"/>
              </a:spcAft>
              <a:buNone/>
            </a:pPr>
            <a:endParaRPr sz="1200" b="1">
              <a:solidFill>
                <a:schemeClr val="dk1"/>
              </a:solidFill>
              <a:latin typeface="Titillium Web"/>
              <a:ea typeface="Titillium Web"/>
              <a:cs typeface="Titillium Web"/>
              <a:sym typeface="Titillium Web"/>
            </a:endParaRPr>
          </a:p>
          <a:p>
            <a:pPr marL="457200" lvl="0" indent="-304800" algn="l" rtl="0">
              <a:lnSpc>
                <a:spcPct val="150000"/>
              </a:lnSpc>
              <a:spcBef>
                <a:spcPts val="0"/>
              </a:spcBef>
              <a:spcAft>
                <a:spcPts val="0"/>
              </a:spcAft>
              <a:buClr>
                <a:schemeClr val="dk1"/>
              </a:buClr>
              <a:buSzPts val="1200"/>
              <a:buFont typeface="Titillium Web"/>
              <a:buChar char="-"/>
            </a:pPr>
            <a:r>
              <a:rPr lang="es-ES" sz="1200" u="sng">
                <a:solidFill>
                  <a:schemeClr val="accent2"/>
                </a:solidFill>
                <a:latin typeface="Titillium Web"/>
                <a:ea typeface="Titillium Web"/>
                <a:cs typeface="Titillium Web"/>
                <a:sym typeface="Titillium Web"/>
                <a:hlinkClick r:id="rId14">
                  <a:extLst>
                    <a:ext uri="{A12FA001-AC4F-418D-AE19-62706E023703}">
                      <ahyp:hlinkClr xmlns:ahyp="http://schemas.microsoft.com/office/drawing/2018/hyperlinkcolor" val="tx"/>
                    </a:ext>
                  </a:extLst>
                </a:hlinkClick>
              </a:rPr>
              <a:t>WCAG 2.2</a:t>
            </a:r>
            <a:endParaRPr sz="1200">
              <a:solidFill>
                <a:schemeClr val="dk1"/>
              </a:solidFill>
              <a:latin typeface="Titillium Web"/>
              <a:ea typeface="Titillium Web"/>
              <a:cs typeface="Titillium Web"/>
              <a:sym typeface="Titillium Web"/>
            </a:endParaRPr>
          </a:p>
          <a:p>
            <a:pPr marL="457200" lvl="0" indent="-304800" algn="l" rtl="0">
              <a:lnSpc>
                <a:spcPct val="150000"/>
              </a:lnSpc>
              <a:spcBef>
                <a:spcPts val="0"/>
              </a:spcBef>
              <a:spcAft>
                <a:spcPts val="0"/>
              </a:spcAft>
              <a:buClr>
                <a:schemeClr val="dk1"/>
              </a:buClr>
              <a:buSzPts val="1200"/>
              <a:buFont typeface="Titillium Web"/>
              <a:buChar char="-"/>
            </a:pPr>
            <a:r>
              <a:rPr lang="es-ES" sz="1200" u="sng">
                <a:solidFill>
                  <a:schemeClr val="accent2"/>
                </a:solidFill>
                <a:latin typeface="Titillium Web"/>
                <a:ea typeface="Titillium Web"/>
                <a:cs typeface="Titillium Web"/>
                <a:sym typeface="Titillium Web"/>
                <a:hlinkClick r:id="rId15">
                  <a:extLst>
                    <a:ext uri="{A12FA001-AC4F-418D-AE19-62706E023703}">
                      <ahyp:hlinkClr xmlns:ahyp="http://schemas.microsoft.com/office/drawing/2018/hyperlinkcolor" val="tx"/>
                    </a:ext>
                  </a:extLst>
                </a:hlinkClick>
              </a:rPr>
              <a:t>Directiva de accesibilidad de la UE</a:t>
            </a:r>
            <a:endParaRPr sz="1200" b="1">
              <a:solidFill>
                <a:schemeClr val="dk1"/>
              </a:solidFill>
              <a:latin typeface="Titillium Web"/>
              <a:ea typeface="Titillium Web"/>
              <a:cs typeface="Titillium Web"/>
              <a:sym typeface="Titillium Web"/>
            </a:endParaRPr>
          </a:p>
          <a:p>
            <a:pPr marL="457200" lvl="0" indent="-304800" algn="l" rtl="0">
              <a:lnSpc>
                <a:spcPct val="150000"/>
              </a:lnSpc>
              <a:spcBef>
                <a:spcPts val="0"/>
              </a:spcBef>
              <a:spcAft>
                <a:spcPts val="0"/>
              </a:spcAft>
              <a:buClr>
                <a:schemeClr val="dk1"/>
              </a:buClr>
              <a:buSzPts val="1200"/>
              <a:buFont typeface="Titillium Web"/>
              <a:buChar char="-"/>
            </a:pPr>
            <a:r>
              <a:rPr lang="es-ES" sz="1200" b="1" u="sng">
                <a:solidFill>
                  <a:schemeClr val="accent2"/>
                </a:solidFill>
                <a:latin typeface="Titillium Web"/>
                <a:ea typeface="Titillium Web"/>
                <a:cs typeface="Titillium Web"/>
                <a:sym typeface="Titillium Web"/>
                <a:hlinkClick r:id="rId16">
                  <a:extLst>
                    <a:ext uri="{A12FA001-AC4F-418D-AE19-62706E023703}">
                      <ahyp:hlinkClr xmlns:ahyp="http://schemas.microsoft.com/office/drawing/2018/hyperlinkcolor" val="tx"/>
                    </a:ext>
                  </a:extLst>
                </a:hlinkClick>
              </a:rPr>
              <a:t> </a:t>
            </a:r>
            <a:r>
              <a:rPr lang="es-ES" sz="1200" u="sng">
                <a:solidFill>
                  <a:schemeClr val="accent2"/>
                </a:solidFill>
                <a:latin typeface="Titillium Web"/>
                <a:ea typeface="Titillium Web"/>
                <a:cs typeface="Titillium Web"/>
                <a:sym typeface="Titillium Web"/>
                <a:hlinkClick r:id="rId16">
                  <a:extLst>
                    <a:ext uri="{A12FA001-AC4F-418D-AE19-62706E023703}">
                      <ahyp:hlinkClr xmlns:ahyp="http://schemas.microsoft.com/office/drawing/2018/hyperlinkcolor" val="tx"/>
                    </a:ext>
                  </a:extLst>
                </a:hlinkClick>
              </a:rPr>
              <a:t>W3C para móviles</a:t>
            </a:r>
            <a:endParaRPr sz="1200" b="1">
              <a:solidFill>
                <a:schemeClr val="dk1"/>
              </a:solidFill>
              <a:latin typeface="Titillium Web"/>
              <a:ea typeface="Titillium Web"/>
              <a:cs typeface="Titillium Web"/>
              <a:sym typeface="Titillium Web"/>
            </a:endParaRPr>
          </a:p>
          <a:p>
            <a:pPr marL="457200" lvl="0" indent="0" algn="l" rtl="0">
              <a:lnSpc>
                <a:spcPct val="150000"/>
              </a:lnSpc>
              <a:spcBef>
                <a:spcPts val="0"/>
              </a:spcBef>
              <a:spcAft>
                <a:spcPts val="0"/>
              </a:spcAft>
              <a:buNone/>
            </a:pPr>
            <a:br>
              <a:rPr lang="es-ES" sz="1200" b="1">
                <a:solidFill>
                  <a:schemeClr val="dk1"/>
                </a:solidFill>
                <a:latin typeface="Titillium Web"/>
                <a:ea typeface="Titillium Web"/>
                <a:cs typeface="Titillium Web"/>
                <a:sym typeface="Titillium Web"/>
              </a:rPr>
            </a:br>
            <a:r>
              <a:rPr lang="es-ES" sz="1200" b="1">
                <a:solidFill>
                  <a:schemeClr val="dk1"/>
                </a:solidFill>
                <a:latin typeface="Titillium Web"/>
                <a:ea typeface="Titillium Web"/>
                <a:cs typeface="Titillium Web"/>
                <a:sym typeface="Titillium Web"/>
              </a:rPr>
              <a:t>Layout Validation:</a:t>
            </a:r>
            <a:endParaRPr sz="1200" b="1">
              <a:solidFill>
                <a:schemeClr val="dk1"/>
              </a:solidFill>
              <a:latin typeface="Titillium Web"/>
              <a:ea typeface="Titillium Web"/>
              <a:cs typeface="Titillium Web"/>
              <a:sym typeface="Titillium Web"/>
            </a:endParaRPr>
          </a:p>
          <a:p>
            <a:pPr marL="457200" lvl="0" indent="-304800" algn="l" rtl="0">
              <a:lnSpc>
                <a:spcPct val="150000"/>
              </a:lnSpc>
              <a:spcBef>
                <a:spcPts val="0"/>
              </a:spcBef>
              <a:spcAft>
                <a:spcPts val="0"/>
              </a:spcAft>
              <a:buClr>
                <a:schemeClr val="dk1"/>
              </a:buClr>
              <a:buSzPts val="1200"/>
              <a:buFont typeface="Titillium Web"/>
              <a:buChar char="-"/>
            </a:pPr>
            <a:r>
              <a:rPr lang="es-ES" sz="1200" u="sng">
                <a:solidFill>
                  <a:schemeClr val="hlink"/>
                </a:solidFill>
                <a:latin typeface="Titillium Web"/>
                <a:ea typeface="Titillium Web"/>
                <a:cs typeface="Titillium Web"/>
                <a:sym typeface="Titillium Web"/>
                <a:hlinkClick r:id="rId17"/>
              </a:rPr>
              <a:t>¿Qué ofrece Layout Validation?</a:t>
            </a:r>
            <a:r>
              <a:rPr lang="es-ES" sz="1200">
                <a:solidFill>
                  <a:schemeClr val="dk1"/>
                </a:solidFill>
                <a:latin typeface="Titillium Web"/>
                <a:ea typeface="Titillium Web"/>
                <a:cs typeface="Titillium Web"/>
                <a:sym typeface="Titillium Web"/>
              </a:rPr>
              <a:t> </a:t>
            </a:r>
            <a:br>
              <a:rPr lang="es-ES" sz="1200">
                <a:solidFill>
                  <a:schemeClr val="dk1"/>
                </a:solidFill>
                <a:latin typeface="Titillium Web"/>
                <a:ea typeface="Titillium Web"/>
                <a:cs typeface="Titillium Web"/>
                <a:sym typeface="Titillium Web"/>
              </a:rPr>
            </a:br>
            <a:endParaRPr sz="1200">
              <a:solidFill>
                <a:schemeClr val="dk1"/>
              </a:solidFill>
              <a:latin typeface="Titillium Web"/>
              <a:ea typeface="Titillium Web"/>
              <a:cs typeface="Titillium Web"/>
              <a:sym typeface="Titillium Web"/>
            </a:endParaRPr>
          </a:p>
          <a:p>
            <a:pPr marL="457200" lvl="0" indent="0" algn="l" rtl="0">
              <a:lnSpc>
                <a:spcPct val="150000"/>
              </a:lnSpc>
              <a:spcBef>
                <a:spcPts val="0"/>
              </a:spcBef>
              <a:spcAft>
                <a:spcPts val="0"/>
              </a:spcAft>
              <a:buNone/>
            </a:pPr>
            <a:r>
              <a:rPr lang="es-ES" sz="1200" b="1">
                <a:solidFill>
                  <a:schemeClr val="dk1"/>
                </a:solidFill>
                <a:latin typeface="Titillium Web"/>
                <a:ea typeface="Titillium Web"/>
                <a:cs typeface="Titillium Web"/>
                <a:sym typeface="Titillium Web"/>
              </a:rPr>
              <a:t>Contraste de colores:</a:t>
            </a:r>
            <a:endParaRPr sz="1200" b="1">
              <a:solidFill>
                <a:schemeClr val="dk1"/>
              </a:solidFill>
              <a:latin typeface="Titillium Web"/>
              <a:ea typeface="Titillium Web"/>
              <a:cs typeface="Titillium Web"/>
              <a:sym typeface="Titillium Web"/>
            </a:endParaRPr>
          </a:p>
          <a:p>
            <a:pPr marL="457200" lvl="0" indent="-304800" algn="l" rtl="0">
              <a:lnSpc>
                <a:spcPct val="115000"/>
              </a:lnSpc>
              <a:spcBef>
                <a:spcPts val="0"/>
              </a:spcBef>
              <a:spcAft>
                <a:spcPts val="0"/>
              </a:spcAft>
              <a:buClr>
                <a:schemeClr val="dk1"/>
              </a:buClr>
              <a:buSzPts val="1200"/>
              <a:buFont typeface="Titillium Web"/>
              <a:buChar char="-"/>
            </a:pPr>
            <a:r>
              <a:rPr lang="es-ES" sz="1200" u="sng">
                <a:solidFill>
                  <a:schemeClr val="accent2"/>
                </a:solidFill>
                <a:latin typeface="Titillium Web"/>
                <a:ea typeface="Titillium Web"/>
                <a:cs typeface="Titillium Web"/>
                <a:sym typeface="Titillium Web"/>
                <a:hlinkClick r:id="rId18">
                  <a:extLst>
                    <a:ext uri="{A12FA001-AC4F-418D-AE19-62706E023703}">
                      <ahyp:hlinkClr xmlns:ahyp="http://schemas.microsoft.com/office/drawing/2018/hyperlinkcolor" val="tx"/>
                    </a:ext>
                  </a:extLst>
                </a:hlinkClick>
              </a:rPr>
              <a:t>Artículo sobre el contraste de los colores y herramientas para probar los ratios / sugerir colores adecuados</a:t>
            </a:r>
            <a:endParaRPr sz="1200" b="1">
              <a:solidFill>
                <a:schemeClr val="dk1"/>
              </a:solidFill>
              <a:latin typeface="Titillium Web"/>
              <a:ea typeface="Titillium Web"/>
              <a:cs typeface="Titillium Web"/>
              <a:sym typeface="Titillium Web"/>
            </a:endParaRPr>
          </a:p>
          <a:p>
            <a:pPr marL="457200" lvl="0" indent="0" algn="l" rtl="0">
              <a:lnSpc>
                <a:spcPct val="150000"/>
              </a:lnSpc>
              <a:spcBef>
                <a:spcPts val="0"/>
              </a:spcBef>
              <a:spcAft>
                <a:spcPts val="0"/>
              </a:spcAft>
              <a:buNone/>
            </a:pPr>
            <a:endParaRPr sz="1200" b="1">
              <a:solidFill>
                <a:schemeClr val="dk1"/>
              </a:solidFill>
              <a:latin typeface="Titillium Web"/>
              <a:ea typeface="Titillium Web"/>
              <a:cs typeface="Titillium Web"/>
              <a:sym typeface="Titillium Web"/>
            </a:endParaRPr>
          </a:p>
          <a:p>
            <a:pPr marL="457200" lvl="0" indent="0" algn="l" rtl="0">
              <a:lnSpc>
                <a:spcPct val="150000"/>
              </a:lnSpc>
              <a:spcBef>
                <a:spcPts val="0"/>
              </a:spcBef>
              <a:spcAft>
                <a:spcPts val="0"/>
              </a:spcAft>
              <a:buNone/>
            </a:pPr>
            <a:r>
              <a:rPr lang="es-ES" sz="1200" b="1">
                <a:solidFill>
                  <a:schemeClr val="dk1"/>
                </a:solidFill>
                <a:latin typeface="Titillium Web"/>
                <a:ea typeface="Titillium Web"/>
                <a:cs typeface="Titillium Web"/>
                <a:sym typeface="Titillium Web"/>
              </a:rPr>
              <a:t>Touch targets:</a:t>
            </a:r>
            <a:endParaRPr sz="1200" b="1">
              <a:solidFill>
                <a:schemeClr val="dk1"/>
              </a:solidFill>
              <a:latin typeface="Titillium Web"/>
              <a:ea typeface="Titillium Web"/>
              <a:cs typeface="Titillium Web"/>
              <a:sym typeface="Titillium Web"/>
            </a:endParaRPr>
          </a:p>
          <a:p>
            <a:pPr marL="457200" lvl="0" indent="-304800" algn="l" rtl="0">
              <a:lnSpc>
                <a:spcPct val="115000"/>
              </a:lnSpc>
              <a:spcBef>
                <a:spcPts val="0"/>
              </a:spcBef>
              <a:spcAft>
                <a:spcPts val="0"/>
              </a:spcAft>
              <a:buClr>
                <a:schemeClr val="dk1"/>
              </a:buClr>
              <a:buSzPts val="1200"/>
              <a:buFont typeface="Titillium Web"/>
              <a:buChar char="-"/>
            </a:pPr>
            <a:r>
              <a:rPr lang="es-ES" sz="1200" u="sng">
                <a:solidFill>
                  <a:schemeClr val="hlink"/>
                </a:solidFill>
                <a:latin typeface="Titillium Web"/>
                <a:ea typeface="Titillium Web"/>
                <a:cs typeface="Titillium Web"/>
                <a:sym typeface="Titillium Web"/>
                <a:hlinkClick r:id="rId19"/>
              </a:rPr>
              <a:t>Tutorial oficial de Android sobre touch targets</a:t>
            </a:r>
            <a:br>
              <a:rPr lang="es-ES" sz="1200" b="1">
                <a:solidFill>
                  <a:schemeClr val="dk1"/>
                </a:solidFill>
                <a:latin typeface="Titillium Web"/>
                <a:ea typeface="Titillium Web"/>
                <a:cs typeface="Titillium Web"/>
                <a:sym typeface="Titillium Web"/>
              </a:rPr>
            </a:br>
            <a:br>
              <a:rPr lang="es-ES" sz="1200" b="1">
                <a:solidFill>
                  <a:schemeClr val="dk1"/>
                </a:solidFill>
                <a:latin typeface="Titillium Web"/>
                <a:ea typeface="Titillium Web"/>
                <a:cs typeface="Titillium Web"/>
                <a:sym typeface="Titillium Web"/>
              </a:rPr>
            </a:br>
            <a:r>
              <a:rPr lang="es-ES" sz="1200" b="1">
                <a:solidFill>
                  <a:schemeClr val="dk1"/>
                </a:solidFill>
                <a:latin typeface="Titillium Web"/>
                <a:ea typeface="Titillium Web"/>
                <a:cs typeface="Titillium Web"/>
                <a:sym typeface="Titillium Web"/>
              </a:rPr>
              <a:t>Testing:</a:t>
            </a:r>
            <a:endParaRPr sz="1200" b="1">
              <a:solidFill>
                <a:schemeClr val="dk1"/>
              </a:solidFill>
              <a:latin typeface="Titillium Web"/>
              <a:ea typeface="Titillium Web"/>
              <a:cs typeface="Titillium Web"/>
              <a:sym typeface="Titillium Web"/>
            </a:endParaRPr>
          </a:p>
          <a:p>
            <a:pPr marL="457200" lvl="0" indent="-304800" algn="l" rtl="0">
              <a:lnSpc>
                <a:spcPct val="150000"/>
              </a:lnSpc>
              <a:spcBef>
                <a:spcPts val="0"/>
              </a:spcBef>
              <a:spcAft>
                <a:spcPts val="0"/>
              </a:spcAft>
              <a:buClr>
                <a:schemeClr val="dk1"/>
              </a:buClr>
              <a:buSzPts val="1200"/>
              <a:buFont typeface="Titillium Web"/>
              <a:buChar char="-"/>
            </a:pPr>
            <a:r>
              <a:rPr lang="es-ES" sz="1200" u="sng">
                <a:solidFill>
                  <a:schemeClr val="accent2"/>
                </a:solidFill>
                <a:latin typeface="Titillium Web"/>
                <a:ea typeface="Titillium Web"/>
                <a:cs typeface="Titillium Web"/>
                <a:sym typeface="Titillium Web"/>
                <a:hlinkClick r:id="rId20">
                  <a:extLst>
                    <a:ext uri="{A12FA001-AC4F-418D-AE19-62706E023703}">
                      <ahyp:hlinkClr xmlns:ahyp="http://schemas.microsoft.com/office/drawing/2018/hyperlinkcolor" val="tx"/>
                    </a:ext>
                  </a:extLst>
                </a:hlinkClick>
              </a:rPr>
              <a:t>Herramientas (gratis y de pago) para probar la accesibilidad</a:t>
            </a:r>
            <a:endParaRPr sz="1200" u="sng">
              <a:solidFill>
                <a:schemeClr val="dk1"/>
              </a:solidFill>
              <a:latin typeface="Titillium Web"/>
              <a:ea typeface="Titillium Web"/>
              <a:cs typeface="Titillium Web"/>
              <a:sym typeface="Titillium Web"/>
            </a:endParaRPr>
          </a:p>
          <a:p>
            <a:pPr marL="457200" lvl="0" indent="-304800" algn="l" rtl="0">
              <a:lnSpc>
                <a:spcPct val="150000"/>
              </a:lnSpc>
              <a:spcBef>
                <a:spcPts val="0"/>
              </a:spcBef>
              <a:spcAft>
                <a:spcPts val="0"/>
              </a:spcAft>
              <a:buClr>
                <a:schemeClr val="dk1"/>
              </a:buClr>
              <a:buSzPts val="1200"/>
              <a:buFont typeface="Titillium Web"/>
              <a:buChar char="-"/>
            </a:pPr>
            <a:r>
              <a:rPr lang="es-ES" sz="1200" u="sng">
                <a:solidFill>
                  <a:schemeClr val="accent2"/>
                </a:solidFill>
                <a:latin typeface="Titillium Web"/>
                <a:ea typeface="Titillium Web"/>
                <a:cs typeface="Titillium Web"/>
                <a:sym typeface="Titillium Web"/>
                <a:hlinkClick r:id="rId21">
                  <a:extLst>
                    <a:ext uri="{A12FA001-AC4F-418D-AE19-62706E023703}">
                      <ahyp:hlinkClr xmlns:ahyp="http://schemas.microsoft.com/office/drawing/2018/hyperlinkcolor" val="tx"/>
                    </a:ext>
                  </a:extLst>
                </a:hlinkClick>
              </a:rPr>
              <a:t>axe DevTools for Mobile de Deque</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g342c0bc149f_0_76"/>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529" name="Google Shape;529;g342c0bc149f_0_76"/>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530" name="Google Shape;530;g342c0bc149f_0_76"/>
          <p:cNvGrpSpPr/>
          <p:nvPr/>
        </p:nvGrpSpPr>
        <p:grpSpPr>
          <a:xfrm>
            <a:off x="0" y="1"/>
            <a:ext cx="5279102" cy="1097942"/>
            <a:chOff x="0" y="0"/>
            <a:chExt cx="7378200" cy="1534510"/>
          </a:xfrm>
        </p:grpSpPr>
        <p:sp>
          <p:nvSpPr>
            <p:cNvPr id="531" name="Google Shape;531;g342c0bc149f_0_76"/>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32" name="Google Shape;532;g342c0bc149f_0_76"/>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533" name="Google Shape;533;g342c0bc149f_0_76"/>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534" name="Google Shape;534;g342c0bc149f_0_76"/>
          <p:cNvSpPr txBox="1"/>
          <p:nvPr/>
        </p:nvSpPr>
        <p:spPr>
          <a:xfrm>
            <a:off x="315311" y="1310410"/>
            <a:ext cx="8923200" cy="400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Niveles de accesibilidad</a:t>
            </a:r>
            <a:endParaRPr sz="2000" b="1">
              <a:solidFill>
                <a:srgbClr val="27B2DE"/>
              </a:solidFill>
              <a:latin typeface="Titillium Web"/>
              <a:ea typeface="Titillium Web"/>
              <a:cs typeface="Titillium Web"/>
              <a:sym typeface="Titillium Web"/>
            </a:endParaRPr>
          </a:p>
        </p:txBody>
      </p:sp>
      <p:sp>
        <p:nvSpPr>
          <p:cNvPr id="535" name="Google Shape;535;g342c0bc149f_0_76"/>
          <p:cNvSpPr txBox="1"/>
          <p:nvPr/>
        </p:nvSpPr>
        <p:spPr>
          <a:xfrm>
            <a:off x="584075" y="1923050"/>
            <a:ext cx="9427200" cy="2769959"/>
          </a:xfrm>
          <a:prstGeom prst="rect">
            <a:avLst/>
          </a:prstGeom>
          <a:noFill/>
          <a:ln>
            <a:noFill/>
          </a:ln>
        </p:spPr>
        <p:txBody>
          <a:bodyPr spcFirstLastPara="1" wrap="square" lIns="91425" tIns="91425" rIns="91425" bIns="91425" anchor="t" anchorCtr="0">
            <a:spAutoFit/>
          </a:bodyPr>
          <a:lstStyle/>
          <a:p>
            <a:pPr marL="171450" lvl="0" indent="-171450" algn="just" rtl="0">
              <a:lnSpc>
                <a:spcPct val="120000"/>
              </a:lnSpc>
              <a:spcBef>
                <a:spcPts val="0"/>
              </a:spcBef>
              <a:spcAft>
                <a:spcPts val="0"/>
              </a:spcAft>
              <a:buClr>
                <a:schemeClr val="dk1"/>
              </a:buClr>
              <a:buSzPts val="1400"/>
              <a:buFont typeface="Titillium Web"/>
              <a:buChar char="●"/>
            </a:pPr>
            <a:r>
              <a:rPr lang="es-ES" dirty="0">
                <a:solidFill>
                  <a:schemeClr val="dk1"/>
                </a:solidFill>
                <a:latin typeface="Titillium Web"/>
                <a:ea typeface="Titillium Web"/>
                <a:cs typeface="Titillium Web"/>
                <a:sym typeface="Titillium Web"/>
              </a:rPr>
              <a:t>Nivel A: Esencial para que todas las personas usuarias puedan acceder al contenido. Si no se cumple, algunas personas encontrarán imposible acceder a la información. Por ejemplo, texto alternativo para imágenes.</a:t>
            </a:r>
            <a:endParaRPr dirty="0">
              <a:solidFill>
                <a:schemeClr val="dk1"/>
              </a:solidFill>
              <a:latin typeface="Titillium Web"/>
              <a:ea typeface="Titillium Web"/>
              <a:cs typeface="Titillium Web"/>
              <a:sym typeface="Titillium Web"/>
            </a:endParaRPr>
          </a:p>
          <a:p>
            <a:pPr marL="0" lvl="0" indent="0" algn="just" rtl="0">
              <a:lnSpc>
                <a:spcPct val="120000"/>
              </a:lnSpc>
              <a:spcBef>
                <a:spcPts val="0"/>
              </a:spcBef>
              <a:spcAft>
                <a:spcPts val="0"/>
              </a:spcAft>
              <a:buNone/>
            </a:pPr>
            <a:endParaRPr b="1">
              <a:solidFill>
                <a:schemeClr val="dk1"/>
              </a:solidFill>
              <a:latin typeface="Titillium Web"/>
              <a:ea typeface="Titillium Web"/>
              <a:cs typeface="Titillium Web"/>
              <a:sym typeface="Titillium Web"/>
            </a:endParaRPr>
          </a:p>
          <a:p>
            <a:pPr marL="171450" lvl="0" indent="-171450" algn="just" rtl="0">
              <a:lnSpc>
                <a:spcPct val="120000"/>
              </a:lnSpc>
              <a:spcBef>
                <a:spcPts val="0"/>
              </a:spcBef>
              <a:spcAft>
                <a:spcPts val="0"/>
              </a:spcAft>
              <a:buClr>
                <a:schemeClr val="dk1"/>
              </a:buClr>
              <a:buSzPts val="1400"/>
              <a:buFont typeface="Titillium Web"/>
              <a:buChar char="●"/>
            </a:pPr>
            <a:r>
              <a:rPr lang="es-ES" b="1" dirty="0">
                <a:solidFill>
                  <a:schemeClr val="dk1"/>
                </a:solidFill>
                <a:latin typeface="Titillium Web"/>
                <a:ea typeface="Titillium Web"/>
                <a:cs typeface="Titillium Web"/>
                <a:sym typeface="Titillium Web"/>
              </a:rPr>
              <a:t>Nivel AA:</a:t>
            </a:r>
            <a:r>
              <a:rPr lang="es-ES" dirty="0">
                <a:solidFill>
                  <a:schemeClr val="dk1"/>
                </a:solidFill>
                <a:latin typeface="Titillium Web"/>
                <a:ea typeface="Titillium Web"/>
                <a:cs typeface="Titillium Web"/>
                <a:sym typeface="Titillium Web"/>
              </a:rPr>
              <a:t> Elimina barreras significativas de acceso. Su cumplimiento es necesario para que algunos grupos de personas usuarias no tengan dificultades. Por ejemplo, contraste entre el texto y el fondo o tamaño de letra. </a:t>
            </a:r>
            <a:r>
              <a:rPr lang="es-ES" b="1" dirty="0">
                <a:solidFill>
                  <a:schemeClr val="dk1"/>
                </a:solidFill>
                <a:latin typeface="Titillium Web"/>
                <a:ea typeface="Titillium Web"/>
                <a:cs typeface="Titillium Web"/>
                <a:sym typeface="Titillium Web"/>
              </a:rPr>
              <a:t>← Es el que tendremos que cumplir</a:t>
            </a:r>
            <a:endParaRPr b="1" dirty="0">
              <a:solidFill>
                <a:schemeClr val="dk1"/>
              </a:solidFill>
              <a:latin typeface="Titillium Web"/>
              <a:ea typeface="Titillium Web"/>
              <a:cs typeface="Titillium Web"/>
              <a:sym typeface="Titillium Web"/>
            </a:endParaRPr>
          </a:p>
          <a:p>
            <a:pPr marL="0" lvl="0" indent="0" algn="just" rtl="0">
              <a:lnSpc>
                <a:spcPct val="120000"/>
              </a:lnSpc>
              <a:spcBef>
                <a:spcPts val="0"/>
              </a:spcBef>
              <a:spcAft>
                <a:spcPts val="0"/>
              </a:spcAft>
              <a:buNone/>
            </a:pPr>
            <a:endParaRPr b="1">
              <a:solidFill>
                <a:schemeClr val="dk1"/>
              </a:solidFill>
              <a:latin typeface="Titillium Web"/>
              <a:ea typeface="Titillium Web"/>
              <a:cs typeface="Titillium Web"/>
              <a:sym typeface="Titillium Web"/>
            </a:endParaRPr>
          </a:p>
          <a:p>
            <a:pPr marL="171450" lvl="0" indent="-171450" algn="just" rtl="0">
              <a:lnSpc>
                <a:spcPct val="120000"/>
              </a:lnSpc>
              <a:spcBef>
                <a:spcPts val="0"/>
              </a:spcBef>
              <a:spcAft>
                <a:spcPts val="0"/>
              </a:spcAft>
              <a:buClr>
                <a:schemeClr val="dk1"/>
              </a:buClr>
              <a:buSzPts val="1400"/>
              <a:buFont typeface="Titillium Web"/>
              <a:buChar char="●"/>
            </a:pPr>
            <a:r>
              <a:rPr lang="es-ES" dirty="0">
                <a:solidFill>
                  <a:schemeClr val="dk1"/>
                </a:solidFill>
                <a:latin typeface="Titillium Web"/>
                <a:ea typeface="Titillium Web"/>
                <a:cs typeface="Titillium Web"/>
                <a:sym typeface="Titillium Web"/>
              </a:rPr>
              <a:t>Nivel AAA: Recomendaciones para mejorar aún más la accesibilidad. Su adhesión hace que el contenido sea accesible a la mayor cantidad de personas usuarias posible. Por </a:t>
            </a:r>
            <a:r>
              <a:rPr lang="es-ES">
                <a:solidFill>
                  <a:schemeClr val="dk1"/>
                </a:solidFill>
                <a:latin typeface="Titillium Web"/>
                <a:ea typeface="Titillium Web"/>
                <a:cs typeface="Titillium Web"/>
                <a:sym typeface="Titillium Web"/>
              </a:rPr>
              <a:t>ejemplo,</a:t>
            </a:r>
            <a:r>
              <a:rPr lang="es-ES" dirty="0">
                <a:solidFill>
                  <a:schemeClr val="dk1"/>
                </a:solidFill>
                <a:latin typeface="Titillium Web"/>
                <a:ea typeface="Titillium Web"/>
                <a:cs typeface="Titillium Web"/>
                <a:sym typeface="Titillium Web"/>
              </a:rPr>
              <a:t> subtítulos en un video en tiempo real</a:t>
            </a:r>
            <a:endParaRPr dirty="0">
              <a:solidFill>
                <a:schemeClr val="dk1"/>
              </a:solidFill>
              <a:latin typeface="Titillium Web"/>
              <a:ea typeface="Titillium Web"/>
              <a:cs typeface="Titillium Web"/>
              <a:sym typeface="Titillium Web"/>
            </a:endParaRPr>
          </a:p>
          <a:p>
            <a:pPr marL="0" lvl="0" indent="0" algn="just" rtl="0">
              <a:lnSpc>
                <a:spcPct val="120000"/>
              </a:lnSpc>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g342c0bc149f_0_95"/>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542" name="Google Shape;542;g342c0bc149f_0_95"/>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543" name="Google Shape;543;g342c0bc149f_0_95"/>
          <p:cNvGrpSpPr/>
          <p:nvPr/>
        </p:nvGrpSpPr>
        <p:grpSpPr>
          <a:xfrm>
            <a:off x="0" y="1"/>
            <a:ext cx="5279102" cy="1097942"/>
            <a:chOff x="0" y="0"/>
            <a:chExt cx="7378200" cy="1534510"/>
          </a:xfrm>
        </p:grpSpPr>
        <p:sp>
          <p:nvSpPr>
            <p:cNvPr id="544" name="Google Shape;544;g342c0bc149f_0_95"/>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45" name="Google Shape;545;g342c0bc149f_0_95"/>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546" name="Google Shape;546;g342c0bc149f_0_95"/>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547" name="Google Shape;547;g342c0bc149f_0_95"/>
          <p:cNvSpPr txBox="1"/>
          <p:nvPr/>
        </p:nvSpPr>
        <p:spPr>
          <a:xfrm>
            <a:off x="315311" y="1310410"/>
            <a:ext cx="89232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Herramientas principales: Talkback y Switch Access</a:t>
            </a:r>
            <a:endParaRPr sz="2000" b="1">
              <a:solidFill>
                <a:srgbClr val="27B2DE"/>
              </a:solidFill>
              <a:latin typeface="Titillium Web"/>
              <a:ea typeface="Titillium Web"/>
              <a:cs typeface="Titillium Web"/>
              <a:sym typeface="Titillium Web"/>
            </a:endParaRPr>
          </a:p>
        </p:txBody>
      </p:sp>
      <p:sp>
        <p:nvSpPr>
          <p:cNvPr id="548" name="Google Shape;548;g342c0bc149f_0_95"/>
          <p:cNvSpPr txBox="1">
            <a:spLocks noGrp="1"/>
          </p:cNvSpPr>
          <p:nvPr>
            <p:ph type="body" idx="1"/>
          </p:nvPr>
        </p:nvSpPr>
        <p:spPr>
          <a:xfrm>
            <a:off x="568797" y="1753315"/>
            <a:ext cx="10174200" cy="40401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300"/>
              </a:spcBef>
              <a:spcAft>
                <a:spcPts val="0"/>
              </a:spcAft>
              <a:buClr>
                <a:srgbClr val="1F1F1F"/>
              </a:buClr>
              <a:buSzPts val="1400"/>
              <a:buFont typeface="Titillium Web"/>
              <a:buChar char="●"/>
            </a:pPr>
            <a:r>
              <a:rPr lang="es-ES" b="1">
                <a:solidFill>
                  <a:srgbClr val="1F1F1F"/>
                </a:solidFill>
                <a:highlight>
                  <a:schemeClr val="lt1"/>
                </a:highlight>
                <a:latin typeface="Titillium Web"/>
                <a:ea typeface="Titillium Web"/>
                <a:cs typeface="Titillium Web"/>
                <a:sym typeface="Titillium Web"/>
              </a:rPr>
              <a:t>TalkBack</a:t>
            </a:r>
            <a:r>
              <a:rPr lang="es-ES">
                <a:solidFill>
                  <a:srgbClr val="1F1F1F"/>
                </a:solidFill>
                <a:highlight>
                  <a:schemeClr val="lt1"/>
                </a:highlight>
                <a:latin typeface="Titillium Web"/>
                <a:ea typeface="Titillium Web"/>
                <a:cs typeface="Titillium Web"/>
                <a:sym typeface="Titillium Web"/>
              </a:rPr>
              <a:t> es una función de accesibilidad que ayuda a las personas ciegas o con baja visión a interactuar con sus dispositivos Android mediante el tacto y la respuesta hablada.</a:t>
            </a:r>
            <a:endParaRPr>
              <a:solidFill>
                <a:srgbClr val="1F1F1F"/>
              </a:solidFill>
              <a:highlight>
                <a:schemeClr val="lt1"/>
              </a:highlight>
              <a:latin typeface="Titillium Web"/>
              <a:ea typeface="Titillium Web"/>
              <a:cs typeface="Titillium Web"/>
              <a:sym typeface="Titillium Web"/>
            </a:endParaRPr>
          </a:p>
          <a:p>
            <a:pPr marL="457200" lvl="0" indent="0" algn="l" rtl="0">
              <a:lnSpc>
                <a:spcPct val="115000"/>
              </a:lnSpc>
              <a:spcBef>
                <a:spcPts val="900"/>
              </a:spcBef>
              <a:spcAft>
                <a:spcPts val="0"/>
              </a:spcAft>
              <a:buNone/>
            </a:pPr>
            <a:r>
              <a:rPr lang="es-ES">
                <a:solidFill>
                  <a:srgbClr val="1F1F1F"/>
                </a:solidFill>
                <a:highlight>
                  <a:schemeClr val="lt1"/>
                </a:highlight>
                <a:latin typeface="Titillium Web"/>
                <a:ea typeface="Titillium Web"/>
                <a:cs typeface="Titillium Web"/>
                <a:sym typeface="Titillium Web"/>
              </a:rPr>
              <a:t>Cuando TalkBack está activado, los elementos en pantalla se resaltan con un cuadro de enfoque y el dispositivo emite indicaciones de audio sobre lo que hay en pantalla.</a:t>
            </a:r>
            <a:br>
              <a:rPr lang="es-ES">
                <a:solidFill>
                  <a:srgbClr val="1F1F1F"/>
                </a:solidFill>
                <a:highlight>
                  <a:srgbClr val="FFFFFF"/>
                </a:highlight>
                <a:latin typeface="Titillium Web"/>
                <a:ea typeface="Titillium Web"/>
                <a:cs typeface="Titillium Web"/>
                <a:sym typeface="Titillium Web"/>
              </a:rPr>
            </a:br>
            <a:br>
              <a:rPr lang="es-ES">
                <a:solidFill>
                  <a:srgbClr val="1F1F1F"/>
                </a:solidFill>
                <a:highlight>
                  <a:srgbClr val="FFFFFF"/>
                </a:highlight>
                <a:latin typeface="Titillium Web"/>
                <a:ea typeface="Titillium Web"/>
                <a:cs typeface="Titillium Web"/>
                <a:sym typeface="Titillium Web"/>
              </a:rPr>
            </a:br>
            <a:r>
              <a:rPr lang="es-ES">
                <a:solidFill>
                  <a:srgbClr val="1F1F1F"/>
                </a:solidFill>
                <a:highlight>
                  <a:srgbClr val="FFFFFF"/>
                </a:highlight>
                <a:latin typeface="Titillium Web"/>
                <a:ea typeface="Titillium Web"/>
                <a:cs typeface="Titillium Web"/>
                <a:sym typeface="Titillium Web"/>
              </a:rPr>
              <a:t>Para utilizarlo en un dispositivo, hay que instalar </a:t>
            </a:r>
            <a:r>
              <a:rPr lang="es-ES" u="sng">
                <a:solidFill>
                  <a:schemeClr val="hlink"/>
                </a:solidFill>
                <a:highlight>
                  <a:srgbClr val="FFFFFF"/>
                </a:highlight>
                <a:latin typeface="Titillium Web"/>
                <a:ea typeface="Titillium Web"/>
                <a:cs typeface="Titillium Web"/>
                <a:sym typeface="Titillium Web"/>
                <a:hlinkClick r:id="rId5"/>
              </a:rPr>
              <a:t>Android Accessibility Suite</a:t>
            </a:r>
            <a:r>
              <a:rPr lang="es-ES">
                <a:solidFill>
                  <a:srgbClr val="1F1F1F"/>
                </a:solidFill>
                <a:highlight>
                  <a:srgbClr val="FFFFFF"/>
                </a:highlight>
                <a:latin typeface="Titillium Web"/>
                <a:ea typeface="Titillium Web"/>
                <a:cs typeface="Titillium Web"/>
                <a:sym typeface="Titillium Web"/>
              </a:rPr>
              <a:t> desde Play Store</a:t>
            </a:r>
            <a:br>
              <a:rPr lang="es-ES">
                <a:solidFill>
                  <a:srgbClr val="1F1F1F"/>
                </a:solidFill>
                <a:highlight>
                  <a:srgbClr val="FFFFFF"/>
                </a:highlight>
                <a:latin typeface="Titillium Web"/>
                <a:ea typeface="Titillium Web"/>
                <a:cs typeface="Titillium Web"/>
                <a:sym typeface="Titillium Web"/>
              </a:rPr>
            </a:br>
            <a:br>
              <a:rPr lang="es-ES"/>
            </a:br>
            <a:endParaRPr/>
          </a:p>
          <a:p>
            <a:pPr marL="457200" lvl="0" indent="-317500" algn="l" rtl="0">
              <a:spcBef>
                <a:spcPts val="900"/>
              </a:spcBef>
              <a:spcAft>
                <a:spcPts val="0"/>
              </a:spcAft>
              <a:buSzPts val="1400"/>
              <a:buFont typeface="Titillium Web"/>
              <a:buChar char="●"/>
            </a:pPr>
            <a:r>
              <a:rPr lang="es-ES" b="1">
                <a:latin typeface="Titillium Web"/>
                <a:ea typeface="Titillium Web"/>
                <a:cs typeface="Titillium Web"/>
                <a:sym typeface="Titillium Web"/>
              </a:rPr>
              <a:t>Switch Access </a:t>
            </a:r>
            <a:r>
              <a:rPr lang="es-ES">
                <a:latin typeface="Titillium Web"/>
                <a:ea typeface="Titillium Web"/>
                <a:cs typeface="Titillium Web"/>
                <a:sym typeface="Titillium Web"/>
              </a:rPr>
              <a:t>ayuda a los usuarios a interactuar con el dispositivo utilizando uno o más tipos de interruptores en reemplazo de la pantalla táctil. Puede ser útil para la gente con discapacidades motoras, por ejemplo.</a:t>
            </a:r>
            <a:br>
              <a:rPr lang="es-ES">
                <a:latin typeface="Titillium Web"/>
                <a:ea typeface="Titillium Web"/>
                <a:cs typeface="Titillium Web"/>
                <a:sym typeface="Titillium Web"/>
              </a:rPr>
            </a:br>
            <a:br>
              <a:rPr lang="es-ES">
                <a:latin typeface="Titillium Web"/>
                <a:ea typeface="Titillium Web"/>
                <a:cs typeface="Titillium Web"/>
                <a:sym typeface="Titillium Web"/>
              </a:rPr>
            </a:br>
            <a:r>
              <a:rPr lang="es-ES">
                <a:latin typeface="Titillium Web"/>
                <a:ea typeface="Titillium Web"/>
                <a:cs typeface="Titillium Web"/>
                <a:sym typeface="Titillium Web"/>
              </a:rPr>
              <a:t>Para utilizarlo en un dispositivo, hay que instalar </a:t>
            </a:r>
            <a:r>
              <a:rPr lang="es-ES" u="sng">
                <a:solidFill>
                  <a:schemeClr val="hlink"/>
                </a:solidFill>
                <a:latin typeface="Titillium Web"/>
                <a:ea typeface="Titillium Web"/>
                <a:cs typeface="Titillium Web"/>
                <a:sym typeface="Titillium Web"/>
                <a:hlinkClick r:id="rId6"/>
              </a:rPr>
              <a:t>Switch Access</a:t>
            </a:r>
            <a:r>
              <a:rPr lang="es-ES">
                <a:latin typeface="Titillium Web"/>
                <a:ea typeface="Titillium Web"/>
                <a:cs typeface="Titillium Web"/>
                <a:sym typeface="Titillium Web"/>
              </a:rPr>
              <a:t> desde Play Store. Este </a:t>
            </a:r>
            <a:r>
              <a:rPr lang="es-ES" u="sng">
                <a:solidFill>
                  <a:schemeClr val="hlink"/>
                </a:solidFill>
                <a:latin typeface="Titillium Web"/>
                <a:ea typeface="Titillium Web"/>
                <a:cs typeface="Titillium Web"/>
                <a:sym typeface="Titillium Web"/>
                <a:hlinkClick r:id="rId7"/>
              </a:rPr>
              <a:t>tutorial</a:t>
            </a:r>
            <a:r>
              <a:rPr lang="es-ES">
                <a:latin typeface="Titillium Web"/>
                <a:ea typeface="Titillium Web"/>
                <a:cs typeface="Titillium Web"/>
                <a:sym typeface="Titillium Web"/>
              </a:rPr>
              <a:t> enseña como configurar los botones de volumen del dispositivo para simular el comportamiento del interruptor. </a:t>
            </a:r>
            <a:endParaRPr>
              <a:latin typeface="Titillium Web"/>
              <a:ea typeface="Titillium Web"/>
              <a:cs typeface="Titillium Web"/>
              <a:sym typeface="Titillium Web"/>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g342c0bc149f_0_121"/>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555" name="Google Shape;555;g342c0bc149f_0_121"/>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556" name="Google Shape;556;g342c0bc149f_0_121"/>
          <p:cNvGrpSpPr/>
          <p:nvPr/>
        </p:nvGrpSpPr>
        <p:grpSpPr>
          <a:xfrm>
            <a:off x="0" y="1"/>
            <a:ext cx="5279102" cy="1097942"/>
            <a:chOff x="0" y="0"/>
            <a:chExt cx="7378200" cy="1534510"/>
          </a:xfrm>
        </p:grpSpPr>
        <p:sp>
          <p:nvSpPr>
            <p:cNvPr id="557" name="Google Shape;557;g342c0bc149f_0_121"/>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58" name="Google Shape;558;g342c0bc149f_0_121"/>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559" name="Google Shape;559;g342c0bc149f_0_121"/>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560" name="Google Shape;560;g342c0bc149f_0_121"/>
          <p:cNvSpPr txBox="1"/>
          <p:nvPr/>
        </p:nvSpPr>
        <p:spPr>
          <a:xfrm>
            <a:off x="315311" y="1310410"/>
            <a:ext cx="89232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Android Views - Información: contentDescription</a:t>
            </a:r>
            <a:endParaRPr sz="2000" b="1">
              <a:solidFill>
                <a:srgbClr val="27B2DE"/>
              </a:solidFill>
              <a:latin typeface="Titillium Web"/>
              <a:ea typeface="Titillium Web"/>
              <a:cs typeface="Titillium Web"/>
              <a:sym typeface="Titillium Web"/>
            </a:endParaRPr>
          </a:p>
        </p:txBody>
      </p:sp>
      <p:sp>
        <p:nvSpPr>
          <p:cNvPr id="561" name="Google Shape;561;g342c0bc149f_0_121"/>
          <p:cNvSpPr txBox="1">
            <a:spLocks noGrp="1"/>
          </p:cNvSpPr>
          <p:nvPr>
            <p:ph type="body" idx="1"/>
          </p:nvPr>
        </p:nvSpPr>
        <p:spPr>
          <a:xfrm>
            <a:off x="425872" y="1967990"/>
            <a:ext cx="10174200" cy="40401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s-ES">
                <a:latin typeface="Titillium Web"/>
                <a:ea typeface="Titillium Web"/>
                <a:cs typeface="Titillium Web"/>
                <a:sym typeface="Titillium Web"/>
              </a:rPr>
              <a:t>Por cada elemento que lea Talkback se dirá:</a:t>
            </a:r>
            <a:endParaRPr>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b="1">
              <a:latin typeface="Titillium Web"/>
              <a:ea typeface="Titillium Web"/>
              <a:cs typeface="Titillium Web"/>
              <a:sym typeface="Titillium Web"/>
            </a:endParaRPr>
          </a:p>
          <a:p>
            <a:pPr marL="457200" lvl="0" indent="-304800" algn="just" rtl="0">
              <a:lnSpc>
                <a:spcPct val="115000"/>
              </a:lnSpc>
              <a:spcBef>
                <a:spcPts val="0"/>
              </a:spcBef>
              <a:spcAft>
                <a:spcPts val="0"/>
              </a:spcAft>
              <a:buSzPts val="1200"/>
              <a:buChar char="●"/>
            </a:pPr>
            <a:r>
              <a:rPr lang="es-ES" b="1">
                <a:latin typeface="Titillium Web"/>
                <a:ea typeface="Titillium Web"/>
                <a:cs typeface="Titillium Web"/>
                <a:sym typeface="Titillium Web"/>
              </a:rPr>
              <a:t>Estado: </a:t>
            </a:r>
            <a:r>
              <a:rPr lang="es-ES">
                <a:latin typeface="Titillium Web"/>
                <a:ea typeface="Titillium Web"/>
                <a:cs typeface="Titillium Web"/>
                <a:sym typeface="Titillium Web"/>
              </a:rPr>
              <a:t>Seleccionado / No seleccionado, Activado / Desactivado</a:t>
            </a:r>
            <a:endParaRPr>
              <a:latin typeface="Titillium Web"/>
              <a:ea typeface="Titillium Web"/>
              <a:cs typeface="Titillium Web"/>
              <a:sym typeface="Titillium Web"/>
            </a:endParaRPr>
          </a:p>
          <a:p>
            <a:pPr marL="457200" lvl="0" indent="-304800" algn="just" rtl="0">
              <a:lnSpc>
                <a:spcPct val="115000"/>
              </a:lnSpc>
              <a:spcBef>
                <a:spcPts val="0"/>
              </a:spcBef>
              <a:spcAft>
                <a:spcPts val="0"/>
              </a:spcAft>
              <a:buSzPts val="1200"/>
              <a:buChar char="●"/>
            </a:pPr>
            <a:r>
              <a:rPr lang="es-ES" b="1">
                <a:highlight>
                  <a:schemeClr val="lt1"/>
                </a:highlight>
                <a:latin typeface="Titillium Web"/>
                <a:ea typeface="Titillium Web"/>
                <a:cs typeface="Titillium Web"/>
                <a:sym typeface="Titillium Web"/>
              </a:rPr>
              <a:t>Valor: </a:t>
            </a:r>
            <a:r>
              <a:rPr lang="es-ES">
                <a:highlight>
                  <a:schemeClr val="lt1"/>
                </a:highlight>
                <a:latin typeface="Titillium Web"/>
                <a:ea typeface="Titillium Web"/>
                <a:cs typeface="Titillium Web"/>
                <a:sym typeface="Titillium Web"/>
              </a:rPr>
              <a:t>El texto de un TextView o de un botón.</a:t>
            </a:r>
            <a:endParaRPr b="1" i="1">
              <a:solidFill>
                <a:srgbClr val="38761D"/>
              </a:solidFill>
              <a:highlight>
                <a:schemeClr val="lt1"/>
              </a:highlight>
              <a:latin typeface="Titillium Web"/>
              <a:ea typeface="Titillium Web"/>
              <a:cs typeface="Titillium Web"/>
              <a:sym typeface="Titillium Web"/>
            </a:endParaRPr>
          </a:p>
          <a:p>
            <a:pPr marL="457200" lvl="0" indent="-304800" algn="just" rtl="0">
              <a:lnSpc>
                <a:spcPct val="115000"/>
              </a:lnSpc>
              <a:spcBef>
                <a:spcPts val="0"/>
              </a:spcBef>
              <a:spcAft>
                <a:spcPts val="0"/>
              </a:spcAft>
              <a:buSzPts val="1200"/>
              <a:buFont typeface="Arial"/>
              <a:buChar char="●"/>
            </a:pPr>
            <a:r>
              <a:rPr lang="es-ES" b="1">
                <a:latin typeface="Titillium Web"/>
                <a:ea typeface="Titillium Web"/>
                <a:cs typeface="Titillium Web"/>
                <a:sym typeface="Titillium Web"/>
              </a:rPr>
              <a:t>Tipo:</a:t>
            </a:r>
            <a:r>
              <a:rPr lang="es-ES">
                <a:latin typeface="Titillium Web"/>
                <a:ea typeface="Titillium Web"/>
                <a:cs typeface="Titillium Web"/>
                <a:sym typeface="Titillium Web"/>
              </a:rPr>
              <a:t> Botón, Cuadro de edición, etc.</a:t>
            </a:r>
            <a:endParaRPr>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b="1">
              <a:latin typeface="Arial"/>
              <a:ea typeface="Arial"/>
              <a:cs typeface="Arial"/>
              <a:sym typeface="Arial"/>
            </a:endParaRPr>
          </a:p>
          <a:p>
            <a:pPr marL="457200" lvl="0" indent="0" algn="just" rtl="0">
              <a:lnSpc>
                <a:spcPct val="115000"/>
              </a:lnSpc>
              <a:spcBef>
                <a:spcPts val="0"/>
              </a:spcBef>
              <a:spcAft>
                <a:spcPts val="0"/>
              </a:spcAft>
              <a:buNone/>
            </a:pPr>
            <a:endParaRPr b="1">
              <a:latin typeface="Arial"/>
              <a:ea typeface="Arial"/>
              <a:cs typeface="Arial"/>
              <a:sym typeface="Arial"/>
            </a:endParaRPr>
          </a:p>
          <a:p>
            <a:pPr marL="0" lvl="0" indent="0" algn="just" rtl="0">
              <a:lnSpc>
                <a:spcPct val="115000"/>
              </a:lnSpc>
              <a:spcBef>
                <a:spcPts val="0"/>
              </a:spcBef>
              <a:spcAft>
                <a:spcPts val="0"/>
              </a:spcAft>
              <a:buNone/>
            </a:pPr>
            <a:r>
              <a:rPr lang="es-ES">
                <a:highlight>
                  <a:schemeClr val="lt1"/>
                </a:highlight>
                <a:latin typeface="Titillium Web"/>
                <a:ea typeface="Titillium Web"/>
                <a:cs typeface="Titillium Web"/>
                <a:sym typeface="Titillium Web"/>
              </a:rPr>
              <a:t>El atributo </a:t>
            </a:r>
            <a:r>
              <a:rPr lang="es-ES" i="1">
                <a:highlight>
                  <a:schemeClr val="lt1"/>
                </a:highlight>
                <a:latin typeface="Titillium Web"/>
                <a:ea typeface="Titillium Web"/>
                <a:cs typeface="Titillium Web"/>
                <a:sym typeface="Titillium Web"/>
              </a:rPr>
              <a:t>contentDescription</a:t>
            </a:r>
            <a:r>
              <a:rPr lang="es-ES">
                <a:highlight>
                  <a:schemeClr val="lt1"/>
                </a:highlight>
                <a:latin typeface="Titillium Web"/>
                <a:ea typeface="Titillium Web"/>
                <a:cs typeface="Titillium Web"/>
                <a:sym typeface="Titillium Web"/>
              </a:rPr>
              <a:t> se puede aplicar a cualquier vista, y es obligatorio que esté presente en las imágenes. Buenas prácticas:</a:t>
            </a:r>
            <a:endParaRPr>
              <a:highlight>
                <a:schemeClr val="lt1"/>
              </a:highlight>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a:highlight>
                <a:schemeClr val="lt1"/>
              </a:highlight>
              <a:latin typeface="Titillium Web"/>
              <a:ea typeface="Titillium Web"/>
              <a:cs typeface="Titillium Web"/>
              <a:sym typeface="Titillium Web"/>
            </a:endParaRPr>
          </a:p>
          <a:p>
            <a:pPr marL="457200" lvl="0" indent="-304800" algn="just" rtl="0">
              <a:lnSpc>
                <a:spcPct val="115000"/>
              </a:lnSpc>
              <a:spcBef>
                <a:spcPts val="0"/>
              </a:spcBef>
              <a:spcAft>
                <a:spcPts val="0"/>
              </a:spcAft>
              <a:buSzPts val="1200"/>
              <a:buChar char="●"/>
            </a:pPr>
            <a:r>
              <a:rPr lang="es-ES">
                <a:highlight>
                  <a:schemeClr val="lt1"/>
                </a:highlight>
                <a:latin typeface="Titillium Web"/>
                <a:ea typeface="Titillium Web"/>
                <a:cs typeface="Titillium Web"/>
                <a:sym typeface="Titillium Web"/>
              </a:rPr>
              <a:t>Las etiquetas deben ser breves y claras.</a:t>
            </a:r>
            <a:endParaRPr>
              <a:highlight>
                <a:schemeClr val="lt1"/>
              </a:highlight>
              <a:latin typeface="Titillium Web"/>
              <a:ea typeface="Titillium Web"/>
              <a:cs typeface="Titillium Web"/>
              <a:sym typeface="Titillium Web"/>
            </a:endParaRPr>
          </a:p>
          <a:p>
            <a:pPr marL="457200" lvl="0" indent="-304800" algn="just" rtl="0">
              <a:lnSpc>
                <a:spcPct val="115000"/>
              </a:lnSpc>
              <a:spcBef>
                <a:spcPts val="0"/>
              </a:spcBef>
              <a:spcAft>
                <a:spcPts val="0"/>
              </a:spcAft>
              <a:buSzPts val="1200"/>
              <a:buChar char="●"/>
            </a:pPr>
            <a:r>
              <a:rPr lang="es-ES">
                <a:highlight>
                  <a:schemeClr val="lt1"/>
                </a:highlight>
                <a:latin typeface="Titillium Web"/>
                <a:ea typeface="Titillium Web"/>
                <a:cs typeface="Titillium Web"/>
                <a:sym typeface="Titillium Web"/>
              </a:rPr>
              <a:t>No incluir el tipo de elemento o su estado. Talkback los leerá independientemente del valor que le demos al contentDescription</a:t>
            </a:r>
            <a:endParaRPr>
              <a:highlight>
                <a:schemeClr val="lt1"/>
              </a:highlight>
              <a:latin typeface="Titillium Web"/>
              <a:ea typeface="Titillium Web"/>
              <a:cs typeface="Titillium Web"/>
              <a:sym typeface="Titillium Web"/>
            </a:endParaRPr>
          </a:p>
          <a:p>
            <a:pPr marL="457200" lvl="0" indent="-304800" algn="just" rtl="0">
              <a:lnSpc>
                <a:spcPct val="115000"/>
              </a:lnSpc>
              <a:spcBef>
                <a:spcPts val="0"/>
              </a:spcBef>
              <a:spcAft>
                <a:spcPts val="0"/>
              </a:spcAft>
              <a:buSzPts val="1200"/>
              <a:buFont typeface="Titillium Web"/>
              <a:buChar char="●"/>
            </a:pPr>
            <a:r>
              <a:rPr lang="es-ES">
                <a:highlight>
                  <a:schemeClr val="lt1"/>
                </a:highlight>
                <a:latin typeface="Titillium Web"/>
                <a:ea typeface="Titillium Web"/>
                <a:cs typeface="Titillium Web"/>
                <a:sym typeface="Titillium Web"/>
              </a:rPr>
              <a:t>Utilizar strings localizables. Estos textos tienen la misma importancia que un TextView.</a:t>
            </a:r>
            <a:endParaRPr>
              <a:highlight>
                <a:schemeClr val="lt1"/>
              </a:highlight>
              <a:latin typeface="Titillium Web"/>
              <a:ea typeface="Titillium Web"/>
              <a:cs typeface="Titillium Web"/>
              <a:sym typeface="Titillium Web"/>
            </a:endParaRPr>
          </a:p>
          <a:p>
            <a:pPr marL="457200" lvl="0" indent="-304800" algn="just" rtl="0">
              <a:lnSpc>
                <a:spcPct val="115000"/>
              </a:lnSpc>
              <a:spcBef>
                <a:spcPts val="0"/>
              </a:spcBef>
              <a:spcAft>
                <a:spcPts val="0"/>
              </a:spcAft>
              <a:buSzPts val="1200"/>
              <a:buFont typeface="Titillium Web"/>
              <a:buChar char="●"/>
            </a:pPr>
            <a:r>
              <a:rPr lang="es-ES">
                <a:highlight>
                  <a:schemeClr val="lt1"/>
                </a:highlight>
                <a:latin typeface="Titillium Web"/>
                <a:ea typeface="Titillium Web"/>
                <a:cs typeface="Titillium Web"/>
                <a:sym typeface="Titillium Web"/>
              </a:rPr>
              <a:t>En el caso de que la imagen sea decorativa (por ejemplo, un logo), se debe poner con el valor </a:t>
            </a:r>
            <a:r>
              <a:rPr lang="es-ES" i="1">
                <a:highlight>
                  <a:schemeClr val="lt1"/>
                </a:highlight>
                <a:latin typeface="Titillium Web"/>
                <a:ea typeface="Titillium Web"/>
                <a:cs typeface="Titillium Web"/>
                <a:sym typeface="Titillium Web"/>
              </a:rPr>
              <a:t>null</a:t>
            </a:r>
            <a:endParaRPr i="1">
              <a:highlight>
                <a:schemeClr val="lt1"/>
              </a:highlight>
              <a:latin typeface="Titillium Web"/>
              <a:ea typeface="Titillium Web"/>
              <a:cs typeface="Titillium Web"/>
              <a:sym typeface="Titillium Web"/>
            </a:endParaRPr>
          </a:p>
          <a:p>
            <a:pPr marL="0" lvl="0" indent="0" algn="just" rtl="0">
              <a:spcBef>
                <a:spcPts val="0"/>
              </a:spcBef>
              <a:spcAft>
                <a:spcPts val="0"/>
              </a:spcAft>
              <a:buNone/>
            </a:pPr>
            <a:endParaRPr/>
          </a:p>
        </p:txBody>
      </p:sp>
      <p:pic>
        <p:nvPicPr>
          <p:cNvPr id="562" name="Google Shape;562;g342c0bc149f_0_121"/>
          <p:cNvPicPr preferRelativeResize="0"/>
          <p:nvPr/>
        </p:nvPicPr>
        <p:blipFill>
          <a:blip r:embed="rId5">
            <a:alphaModFix/>
          </a:blip>
          <a:stretch>
            <a:fillRect/>
          </a:stretch>
        </p:blipFill>
        <p:spPr>
          <a:xfrm>
            <a:off x="6878750" y="1778050"/>
            <a:ext cx="4617974" cy="1947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g342c0bc149f_0_135"/>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569" name="Google Shape;569;g342c0bc149f_0_135"/>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570" name="Google Shape;570;g342c0bc149f_0_135"/>
          <p:cNvGrpSpPr/>
          <p:nvPr/>
        </p:nvGrpSpPr>
        <p:grpSpPr>
          <a:xfrm>
            <a:off x="0" y="1"/>
            <a:ext cx="5279102" cy="1097942"/>
            <a:chOff x="0" y="0"/>
            <a:chExt cx="7378200" cy="1534510"/>
          </a:xfrm>
        </p:grpSpPr>
        <p:sp>
          <p:nvSpPr>
            <p:cNvPr id="571" name="Google Shape;571;g342c0bc149f_0_135"/>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72" name="Google Shape;572;g342c0bc149f_0_135"/>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573" name="Google Shape;573;g342c0bc149f_0_135"/>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574" name="Google Shape;574;g342c0bc149f_0_135"/>
          <p:cNvSpPr txBox="1"/>
          <p:nvPr/>
        </p:nvSpPr>
        <p:spPr>
          <a:xfrm>
            <a:off x="315311" y="1310410"/>
            <a:ext cx="89232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Android Views - Información: importantForAccessibility</a:t>
            </a:r>
            <a:endParaRPr sz="2000" b="1">
              <a:solidFill>
                <a:srgbClr val="02BFF4"/>
              </a:solidFill>
              <a:latin typeface="Titillium Web SemiBold"/>
              <a:ea typeface="Titillium Web SemiBold"/>
              <a:cs typeface="Titillium Web SemiBold"/>
              <a:sym typeface="Titillium Web SemiBold"/>
            </a:endParaRPr>
          </a:p>
        </p:txBody>
      </p:sp>
      <p:sp>
        <p:nvSpPr>
          <p:cNvPr id="575" name="Google Shape;575;g342c0bc149f_0_135"/>
          <p:cNvSpPr txBox="1">
            <a:spLocks noGrp="1"/>
          </p:cNvSpPr>
          <p:nvPr>
            <p:ph type="body" idx="1"/>
          </p:nvPr>
        </p:nvSpPr>
        <p:spPr>
          <a:xfrm>
            <a:off x="425872" y="1967990"/>
            <a:ext cx="10174200" cy="4040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ES" i="1">
                <a:latin typeface="Titillium Web"/>
                <a:ea typeface="Titillium Web"/>
                <a:cs typeface="Titillium Web"/>
                <a:sym typeface="Titillium Web"/>
              </a:rPr>
              <a:t>importantForAccessibility</a:t>
            </a:r>
            <a:r>
              <a:rPr lang="es-ES">
                <a:latin typeface="Titillium Web"/>
                <a:ea typeface="Titillium Web"/>
                <a:cs typeface="Titillium Web"/>
                <a:sym typeface="Titillium Web"/>
              </a:rPr>
              <a:t> hará que TalkBack omita el componente a la hora de describir una pantalla. Los posibles valores son:</a:t>
            </a:r>
            <a:endParaRPr>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a:latin typeface="Titillium Web"/>
              <a:ea typeface="Titillium Web"/>
              <a:cs typeface="Titillium Web"/>
              <a:sym typeface="Titillium Web"/>
            </a:endParaRPr>
          </a:p>
          <a:p>
            <a:pPr marL="457200" lvl="0" indent="-317500" algn="just" rtl="0">
              <a:lnSpc>
                <a:spcPct val="115000"/>
              </a:lnSpc>
              <a:spcBef>
                <a:spcPts val="0"/>
              </a:spcBef>
              <a:spcAft>
                <a:spcPts val="0"/>
              </a:spcAft>
              <a:buSzPts val="1400"/>
              <a:buFont typeface="Titillium Web"/>
              <a:buChar char="●"/>
            </a:pPr>
            <a:r>
              <a:rPr lang="es-ES" b="1">
                <a:latin typeface="Titillium Web"/>
                <a:ea typeface="Titillium Web"/>
                <a:cs typeface="Titillium Web"/>
                <a:sym typeface="Titillium Web"/>
              </a:rPr>
              <a:t>auto: </a:t>
            </a:r>
            <a:r>
              <a:rPr lang="es-ES">
                <a:latin typeface="Titillium Web"/>
                <a:ea typeface="Titillium Web"/>
                <a:cs typeface="Titillium Web"/>
                <a:sym typeface="Titillium Web"/>
              </a:rPr>
              <a:t>El sistema determina si la vista es importante para la accesibilidad. Es el valor por defecto y el recomendado</a:t>
            </a:r>
            <a:endParaRPr>
              <a:latin typeface="Titillium Web"/>
              <a:ea typeface="Titillium Web"/>
              <a:cs typeface="Titillium Web"/>
              <a:sym typeface="Titillium Web"/>
            </a:endParaRPr>
          </a:p>
          <a:p>
            <a:pPr marL="457200" lvl="0" indent="-317500" algn="just" rtl="0">
              <a:lnSpc>
                <a:spcPct val="115000"/>
              </a:lnSpc>
              <a:spcBef>
                <a:spcPts val="0"/>
              </a:spcBef>
              <a:spcAft>
                <a:spcPts val="0"/>
              </a:spcAft>
              <a:buSzPts val="1400"/>
              <a:buFont typeface="Titillium Web"/>
              <a:buChar char="●"/>
            </a:pPr>
            <a:r>
              <a:rPr lang="es-ES" b="1">
                <a:latin typeface="Titillium Web"/>
                <a:ea typeface="Titillium Web"/>
                <a:cs typeface="Titillium Web"/>
                <a:sym typeface="Titillium Web"/>
              </a:rPr>
              <a:t>yes: </a:t>
            </a:r>
            <a:r>
              <a:rPr lang="es-ES">
                <a:latin typeface="Titillium Web"/>
                <a:ea typeface="Titillium Web"/>
                <a:cs typeface="Titillium Web"/>
                <a:sym typeface="Titillium Web"/>
              </a:rPr>
              <a:t>La vista es importante para la accesibilidad</a:t>
            </a:r>
            <a:endParaRPr>
              <a:latin typeface="Titillium Web"/>
              <a:ea typeface="Titillium Web"/>
              <a:cs typeface="Titillium Web"/>
              <a:sym typeface="Titillium Web"/>
            </a:endParaRPr>
          </a:p>
          <a:p>
            <a:pPr marL="457200" lvl="0" indent="-317500" algn="just" rtl="0">
              <a:lnSpc>
                <a:spcPct val="115000"/>
              </a:lnSpc>
              <a:spcBef>
                <a:spcPts val="0"/>
              </a:spcBef>
              <a:spcAft>
                <a:spcPts val="0"/>
              </a:spcAft>
              <a:buSzPts val="1400"/>
              <a:buFont typeface="Titillium Web"/>
              <a:buChar char="●"/>
            </a:pPr>
            <a:r>
              <a:rPr lang="es-ES" b="1">
                <a:latin typeface="Titillium Web"/>
                <a:ea typeface="Titillium Web"/>
                <a:cs typeface="Titillium Web"/>
                <a:sym typeface="Titillium Web"/>
              </a:rPr>
              <a:t>no: </a:t>
            </a:r>
            <a:r>
              <a:rPr lang="es-ES">
                <a:solidFill>
                  <a:schemeClr val="dk1"/>
                </a:solidFill>
                <a:latin typeface="Titillium Web"/>
                <a:ea typeface="Titillium Web"/>
                <a:cs typeface="Titillium Web"/>
                <a:sym typeface="Titillium Web"/>
              </a:rPr>
              <a:t>La vista no es importante para la accesibilidad</a:t>
            </a:r>
            <a:endParaRPr>
              <a:solidFill>
                <a:schemeClr val="dk1"/>
              </a:solidFill>
              <a:latin typeface="Titillium Web"/>
              <a:ea typeface="Titillium Web"/>
              <a:cs typeface="Titillium Web"/>
              <a:sym typeface="Titillium Web"/>
            </a:endParaRPr>
          </a:p>
          <a:p>
            <a:pPr marL="457200" lvl="0" indent="-317500" algn="just" rtl="0">
              <a:lnSpc>
                <a:spcPct val="115000"/>
              </a:lnSpc>
              <a:spcBef>
                <a:spcPts val="0"/>
              </a:spcBef>
              <a:spcAft>
                <a:spcPts val="0"/>
              </a:spcAft>
              <a:buClr>
                <a:schemeClr val="dk1"/>
              </a:buClr>
              <a:buSzPts val="1400"/>
              <a:buFont typeface="Titillium Web"/>
              <a:buChar char="●"/>
            </a:pPr>
            <a:r>
              <a:rPr lang="es-ES" b="1">
                <a:solidFill>
                  <a:schemeClr val="dk1"/>
                </a:solidFill>
                <a:latin typeface="Titillium Web"/>
                <a:ea typeface="Titillium Web"/>
                <a:cs typeface="Titillium Web"/>
                <a:sym typeface="Titillium Web"/>
              </a:rPr>
              <a:t>noHideDescendants: </a:t>
            </a:r>
            <a:r>
              <a:rPr lang="es-ES">
                <a:solidFill>
                  <a:schemeClr val="dk1"/>
                </a:solidFill>
                <a:latin typeface="Titillium Web"/>
                <a:ea typeface="Titillium Web"/>
                <a:cs typeface="Titillium Web"/>
                <a:sym typeface="Titillium Web"/>
              </a:rPr>
              <a:t>La vista no es importante para la accesibilidad y tampoco lo son todos sus descendientes</a:t>
            </a:r>
            <a:endParaRPr b="1">
              <a:solidFill>
                <a:schemeClr val="dk1"/>
              </a:solidFill>
              <a:latin typeface="Titillium Web"/>
              <a:ea typeface="Titillium Web"/>
              <a:cs typeface="Titillium Web"/>
              <a:sym typeface="Titillium Web"/>
            </a:endParaRPr>
          </a:p>
          <a:p>
            <a:pPr marL="0" lvl="0" indent="0" algn="just" rtl="0">
              <a:spcBef>
                <a:spcPts val="0"/>
              </a:spcBef>
              <a:spcAft>
                <a:spcPts val="0"/>
              </a:spcAft>
              <a:buNone/>
            </a:pPr>
            <a:endParaRPr/>
          </a:p>
        </p:txBody>
      </p:sp>
      <p:pic>
        <p:nvPicPr>
          <p:cNvPr id="576" name="Google Shape;576;g342c0bc149f_0_135"/>
          <p:cNvPicPr preferRelativeResize="0"/>
          <p:nvPr/>
        </p:nvPicPr>
        <p:blipFill>
          <a:blip r:embed="rId5">
            <a:alphaModFix/>
          </a:blip>
          <a:stretch>
            <a:fillRect/>
          </a:stretch>
        </p:blipFill>
        <p:spPr>
          <a:xfrm>
            <a:off x="2489750" y="4313375"/>
            <a:ext cx="6046449" cy="205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g342c0bc149f_0_454"/>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583" name="Google Shape;583;g342c0bc149f_0_454"/>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584" name="Google Shape;584;g342c0bc149f_0_454"/>
          <p:cNvGrpSpPr/>
          <p:nvPr/>
        </p:nvGrpSpPr>
        <p:grpSpPr>
          <a:xfrm>
            <a:off x="0" y="1"/>
            <a:ext cx="5279102" cy="1097942"/>
            <a:chOff x="0" y="0"/>
            <a:chExt cx="7378200" cy="1534510"/>
          </a:xfrm>
        </p:grpSpPr>
        <p:sp>
          <p:nvSpPr>
            <p:cNvPr id="585" name="Google Shape;585;g342c0bc149f_0_454"/>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86" name="Google Shape;586;g342c0bc149f_0_454"/>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587" name="Google Shape;587;g342c0bc149f_0_454"/>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588" name="Google Shape;588;g342c0bc149f_0_454"/>
          <p:cNvSpPr txBox="1"/>
          <p:nvPr/>
        </p:nvSpPr>
        <p:spPr>
          <a:xfrm>
            <a:off x="315311" y="1310410"/>
            <a:ext cx="89232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Android Views - Formularios: labelFor</a:t>
            </a:r>
            <a:endParaRPr sz="2000" b="1">
              <a:solidFill>
                <a:srgbClr val="02BFF4"/>
              </a:solidFill>
              <a:latin typeface="Titillium Web SemiBold"/>
              <a:ea typeface="Titillium Web SemiBold"/>
              <a:cs typeface="Titillium Web SemiBold"/>
              <a:sym typeface="Titillium Web SemiBold"/>
            </a:endParaRPr>
          </a:p>
        </p:txBody>
      </p:sp>
      <p:sp>
        <p:nvSpPr>
          <p:cNvPr id="589" name="Google Shape;589;g342c0bc149f_0_454"/>
          <p:cNvSpPr txBox="1">
            <a:spLocks noGrp="1"/>
          </p:cNvSpPr>
          <p:nvPr>
            <p:ph type="body" idx="1"/>
          </p:nvPr>
        </p:nvSpPr>
        <p:spPr>
          <a:xfrm>
            <a:off x="425874" y="1968000"/>
            <a:ext cx="6136800" cy="4040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ES">
                <a:latin typeface="Titillium Web"/>
                <a:ea typeface="Titillium Web"/>
                <a:cs typeface="Titillium Web"/>
                <a:sym typeface="Titillium Web"/>
              </a:rPr>
              <a:t>Con Android Views hay dos formas accesibles de diseñar un cuadro de edición:</a:t>
            </a:r>
            <a:endParaRPr>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a:latin typeface="Titillium Web"/>
              <a:ea typeface="Titillium Web"/>
              <a:cs typeface="Titillium Web"/>
              <a:sym typeface="Titillium Web"/>
            </a:endParaRPr>
          </a:p>
          <a:p>
            <a:pPr marL="457200" lvl="0" indent="-317500" algn="l" rtl="0">
              <a:lnSpc>
                <a:spcPct val="115000"/>
              </a:lnSpc>
              <a:spcBef>
                <a:spcPts val="0"/>
              </a:spcBef>
              <a:spcAft>
                <a:spcPts val="0"/>
              </a:spcAft>
              <a:buSzPts val="1400"/>
              <a:buFont typeface="Titillium Web"/>
              <a:buChar char="●"/>
            </a:pPr>
            <a:r>
              <a:rPr lang="es-ES">
                <a:latin typeface="Titillium Web"/>
                <a:ea typeface="Titillium Web"/>
                <a:cs typeface="Titillium Web"/>
                <a:sym typeface="Titillium Web"/>
              </a:rPr>
              <a:t>Utilizando el atributo android:hint.</a:t>
            </a:r>
            <a:br>
              <a:rPr lang="es-ES">
                <a:latin typeface="Titillium Web"/>
                <a:ea typeface="Titillium Web"/>
                <a:cs typeface="Titillium Web"/>
                <a:sym typeface="Titillium Web"/>
              </a:rPr>
            </a:br>
            <a:endParaRPr>
              <a:latin typeface="Titillium Web"/>
              <a:ea typeface="Titillium Web"/>
              <a:cs typeface="Titillium Web"/>
              <a:sym typeface="Titillium Web"/>
            </a:endParaRPr>
          </a:p>
          <a:p>
            <a:pPr marL="457200" lvl="0" indent="-317500" algn="just" rtl="0">
              <a:lnSpc>
                <a:spcPct val="115000"/>
              </a:lnSpc>
              <a:spcBef>
                <a:spcPts val="0"/>
              </a:spcBef>
              <a:spcAft>
                <a:spcPts val="0"/>
              </a:spcAft>
              <a:buSzPts val="1400"/>
              <a:buFont typeface="Titillium Web"/>
              <a:buChar char="●"/>
            </a:pPr>
            <a:r>
              <a:rPr lang="es-ES">
                <a:latin typeface="Titillium Web"/>
                <a:ea typeface="Titillium Web"/>
                <a:cs typeface="Titillium Web"/>
                <a:sym typeface="Titillium Web"/>
              </a:rPr>
              <a:t>Utilizando un TextView y uniéndolo al cuadro de edición con el atributo android:labelFor. A la hora de anunciarlo, Talkback lo hará con esta estructura: “</a:t>
            </a:r>
            <a:r>
              <a:rPr lang="es-ES" i="1">
                <a:latin typeface="Titillium Web"/>
                <a:ea typeface="Titillium Web"/>
                <a:cs typeface="Titillium Web"/>
                <a:sym typeface="Titillium Web"/>
              </a:rPr>
              <a:t>Cuadro de edición de ${textView.text}</a:t>
            </a:r>
            <a:r>
              <a:rPr lang="es-ES">
                <a:latin typeface="Titillium Web"/>
                <a:ea typeface="Titillium Web"/>
                <a:cs typeface="Titillium Web"/>
                <a:sym typeface="Titillium Web"/>
              </a:rPr>
              <a:t>”</a:t>
            </a:r>
            <a:r>
              <a:rPr lang="es-ES" i="1">
                <a:latin typeface="Titillium Web"/>
                <a:ea typeface="Titillium Web"/>
                <a:cs typeface="Titillium Web"/>
                <a:sym typeface="Titillium Web"/>
              </a:rPr>
              <a:t>.</a:t>
            </a:r>
            <a:endParaRPr>
              <a:latin typeface="Titillium Web"/>
              <a:ea typeface="Titillium Web"/>
              <a:cs typeface="Titillium Web"/>
              <a:sym typeface="Titillium Web"/>
            </a:endParaRPr>
          </a:p>
        </p:txBody>
      </p:sp>
      <p:pic>
        <p:nvPicPr>
          <p:cNvPr id="590" name="Google Shape;590;g342c0bc149f_0_454"/>
          <p:cNvPicPr preferRelativeResize="0"/>
          <p:nvPr/>
        </p:nvPicPr>
        <p:blipFill>
          <a:blip r:embed="rId5">
            <a:alphaModFix/>
          </a:blip>
          <a:stretch>
            <a:fillRect/>
          </a:stretch>
        </p:blipFill>
        <p:spPr>
          <a:xfrm>
            <a:off x="6813573" y="2224376"/>
            <a:ext cx="3361249" cy="3989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g342c0bc149f_0_162"/>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597" name="Google Shape;597;g342c0bc149f_0_162"/>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598" name="Google Shape;598;g342c0bc149f_0_162"/>
          <p:cNvGrpSpPr/>
          <p:nvPr/>
        </p:nvGrpSpPr>
        <p:grpSpPr>
          <a:xfrm>
            <a:off x="0" y="1"/>
            <a:ext cx="5279102" cy="1097942"/>
            <a:chOff x="0" y="0"/>
            <a:chExt cx="7378200" cy="1534510"/>
          </a:xfrm>
        </p:grpSpPr>
        <p:sp>
          <p:nvSpPr>
            <p:cNvPr id="599" name="Google Shape;599;g342c0bc149f_0_162"/>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00" name="Google Shape;600;g342c0bc149f_0_162"/>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601" name="Google Shape;601;g342c0bc149f_0_162"/>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602" name="Google Shape;602;g342c0bc149f_0_162"/>
          <p:cNvSpPr txBox="1"/>
          <p:nvPr/>
        </p:nvSpPr>
        <p:spPr>
          <a:xfrm>
            <a:off x="315311" y="1310410"/>
            <a:ext cx="89232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Android Views - Encabezados: headings</a:t>
            </a:r>
            <a:endParaRPr sz="2000" b="1">
              <a:solidFill>
                <a:srgbClr val="02BFF4"/>
              </a:solidFill>
              <a:latin typeface="Titillium Web SemiBold"/>
              <a:ea typeface="Titillium Web SemiBold"/>
              <a:cs typeface="Titillium Web SemiBold"/>
              <a:sym typeface="Titillium Web SemiBold"/>
            </a:endParaRPr>
          </a:p>
        </p:txBody>
      </p:sp>
      <p:sp>
        <p:nvSpPr>
          <p:cNvPr id="603" name="Google Shape;603;g342c0bc149f_0_162"/>
          <p:cNvSpPr txBox="1">
            <a:spLocks noGrp="1"/>
          </p:cNvSpPr>
          <p:nvPr>
            <p:ph type="body" idx="1"/>
          </p:nvPr>
        </p:nvSpPr>
        <p:spPr>
          <a:xfrm>
            <a:off x="425875" y="1967992"/>
            <a:ext cx="10174200" cy="1098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ES">
                <a:latin typeface="Titillium Web"/>
                <a:ea typeface="Titillium Web"/>
                <a:cs typeface="Titillium Web"/>
                <a:sym typeface="Titillium Web"/>
              </a:rPr>
              <a:t>Talkback ofrece un modo de navegación con distintos tipos de granularidad: encabezados, controles, vínculos, etc. Esto permite a los usuarios moverse de forma más eficiente por la pantalla. El atributo </a:t>
            </a:r>
            <a:r>
              <a:rPr lang="es-ES" i="1">
                <a:latin typeface="Titillium Web"/>
                <a:ea typeface="Titillium Web"/>
                <a:cs typeface="Titillium Web"/>
                <a:sym typeface="Titillium Web"/>
              </a:rPr>
              <a:t>accessibilityHeading</a:t>
            </a:r>
            <a:r>
              <a:rPr lang="es-ES">
                <a:latin typeface="Titillium Web"/>
                <a:ea typeface="Titillium Web"/>
                <a:cs typeface="Titillium Web"/>
                <a:sym typeface="Titillium Web"/>
              </a:rPr>
              <a:t> solo se aplica a partir del nivel 28 de la API (por eso está marcado por el lint). En este caso, recomiendo hacerlo con la función de extensión que se ve en la imagen de la derecha para que sea compatible con cualquier API.</a:t>
            </a:r>
            <a:endParaRPr>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a:latin typeface="Titillium Web"/>
              <a:ea typeface="Titillium Web"/>
              <a:cs typeface="Titillium Web"/>
              <a:sym typeface="Titillium Web"/>
            </a:endParaRPr>
          </a:p>
          <a:p>
            <a:pPr marL="0" lvl="0" indent="0" algn="just" rtl="0">
              <a:lnSpc>
                <a:spcPct val="115000"/>
              </a:lnSpc>
              <a:spcBef>
                <a:spcPts val="0"/>
              </a:spcBef>
              <a:spcAft>
                <a:spcPts val="0"/>
              </a:spcAft>
              <a:buNone/>
            </a:pPr>
            <a:endParaRPr>
              <a:latin typeface="Titillium Web"/>
              <a:ea typeface="Titillium Web"/>
              <a:cs typeface="Titillium Web"/>
              <a:sym typeface="Titillium Web"/>
            </a:endParaRPr>
          </a:p>
        </p:txBody>
      </p:sp>
      <p:pic>
        <p:nvPicPr>
          <p:cNvPr id="604" name="Google Shape;604;g342c0bc149f_0_162"/>
          <p:cNvPicPr preferRelativeResize="0"/>
          <p:nvPr/>
        </p:nvPicPr>
        <p:blipFill>
          <a:blip r:embed="rId5">
            <a:alphaModFix/>
          </a:blip>
          <a:stretch>
            <a:fillRect/>
          </a:stretch>
        </p:blipFill>
        <p:spPr>
          <a:xfrm>
            <a:off x="97425" y="3188666"/>
            <a:ext cx="4963799" cy="2919284"/>
          </a:xfrm>
          <a:prstGeom prst="rect">
            <a:avLst/>
          </a:prstGeom>
          <a:noFill/>
          <a:ln>
            <a:noFill/>
          </a:ln>
        </p:spPr>
      </p:pic>
      <p:pic>
        <p:nvPicPr>
          <p:cNvPr id="605" name="Google Shape;605;g342c0bc149f_0_162"/>
          <p:cNvPicPr preferRelativeResize="0"/>
          <p:nvPr/>
        </p:nvPicPr>
        <p:blipFill>
          <a:blip r:embed="rId6">
            <a:alphaModFix/>
          </a:blip>
          <a:stretch>
            <a:fillRect/>
          </a:stretch>
        </p:blipFill>
        <p:spPr>
          <a:xfrm>
            <a:off x="5410475" y="3188677"/>
            <a:ext cx="6356769" cy="2919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g342c0bc149f_0_178"/>
          <p:cNvPicPr preferRelativeResize="0"/>
          <p:nvPr/>
        </p:nvPicPr>
        <p:blipFill rotWithShape="1">
          <a:blip r:embed="rId3">
            <a:alphaModFix/>
          </a:blip>
          <a:srcRect/>
          <a:stretch/>
        </p:blipFill>
        <p:spPr>
          <a:xfrm>
            <a:off x="0" y="0"/>
            <a:ext cx="12192000" cy="6858001"/>
          </a:xfrm>
          <a:prstGeom prst="rect">
            <a:avLst/>
          </a:prstGeom>
          <a:noFill/>
          <a:ln>
            <a:noFill/>
          </a:ln>
        </p:spPr>
      </p:pic>
      <p:sp>
        <p:nvSpPr>
          <p:cNvPr id="612" name="Google Shape;612;g342c0bc149f_0_178"/>
          <p:cNvSpPr txBox="1"/>
          <p:nvPr/>
        </p:nvSpPr>
        <p:spPr>
          <a:xfrm>
            <a:off x="10011286" y="6448765"/>
            <a:ext cx="18162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00" b="1">
                <a:solidFill>
                  <a:schemeClr val="dk1"/>
                </a:solidFill>
                <a:latin typeface="Titillium Web"/>
                <a:ea typeface="Titillium Web"/>
                <a:cs typeface="Titillium Web"/>
                <a:sym typeface="Titillium Web"/>
              </a:rPr>
              <a:t>www.vasscompany.com</a:t>
            </a:r>
            <a:endParaRPr sz="1200" b="1">
              <a:solidFill>
                <a:schemeClr val="dk1"/>
              </a:solidFill>
              <a:latin typeface="Titillium Web"/>
              <a:ea typeface="Titillium Web"/>
              <a:cs typeface="Titillium Web"/>
              <a:sym typeface="Titillium Web"/>
            </a:endParaRPr>
          </a:p>
        </p:txBody>
      </p:sp>
      <p:grpSp>
        <p:nvGrpSpPr>
          <p:cNvPr id="613" name="Google Shape;613;g342c0bc149f_0_178"/>
          <p:cNvGrpSpPr/>
          <p:nvPr/>
        </p:nvGrpSpPr>
        <p:grpSpPr>
          <a:xfrm>
            <a:off x="0" y="1"/>
            <a:ext cx="5279102" cy="1097942"/>
            <a:chOff x="0" y="0"/>
            <a:chExt cx="7378200" cy="1534510"/>
          </a:xfrm>
        </p:grpSpPr>
        <p:sp>
          <p:nvSpPr>
            <p:cNvPr id="614" name="Google Shape;614;g342c0bc149f_0_178"/>
            <p:cNvSpPr/>
            <p:nvPr/>
          </p:nvSpPr>
          <p:spPr>
            <a:xfrm rot="10800000" flipH="1">
              <a:off x="0" y="10"/>
              <a:ext cx="7378200" cy="1534500"/>
            </a:xfrm>
            <a:prstGeom prst="round1Rect">
              <a:avLst>
                <a:gd name="adj" fmla="val 50000"/>
              </a:avLst>
            </a:prstGeom>
            <a:solidFill>
              <a:srgbClr val="4ABD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15" name="Google Shape;615;g342c0bc149f_0_178"/>
            <p:cNvPicPr preferRelativeResize="0"/>
            <p:nvPr/>
          </p:nvPicPr>
          <p:blipFill rotWithShape="1">
            <a:blip r:embed="rId4">
              <a:alphaModFix/>
            </a:blip>
            <a:srcRect t="17817" r="4807"/>
            <a:stretch/>
          </p:blipFill>
          <p:spPr>
            <a:xfrm>
              <a:off x="3689131" y="0"/>
              <a:ext cx="3333096" cy="672662"/>
            </a:xfrm>
            <a:prstGeom prst="rect">
              <a:avLst/>
            </a:prstGeom>
            <a:noFill/>
            <a:ln>
              <a:noFill/>
            </a:ln>
          </p:spPr>
        </p:pic>
      </p:grpSp>
      <p:sp>
        <p:nvSpPr>
          <p:cNvPr id="616" name="Google Shape;616;g342c0bc149f_0_178"/>
          <p:cNvSpPr txBox="1"/>
          <p:nvPr/>
        </p:nvSpPr>
        <p:spPr>
          <a:xfrm>
            <a:off x="315311" y="612600"/>
            <a:ext cx="4963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Titillium Web SemiBold"/>
                <a:ea typeface="Titillium Web SemiBold"/>
                <a:cs typeface="Titillium Web SemiBold"/>
                <a:sym typeface="Titillium Web SemiBold"/>
              </a:rPr>
              <a:t>Accesibilidad</a:t>
            </a:r>
            <a:endParaRPr>
              <a:solidFill>
                <a:schemeClr val="lt1"/>
              </a:solidFill>
            </a:endParaRPr>
          </a:p>
        </p:txBody>
      </p:sp>
      <p:sp>
        <p:nvSpPr>
          <p:cNvPr id="617" name="Google Shape;617;g342c0bc149f_0_178"/>
          <p:cNvSpPr txBox="1"/>
          <p:nvPr/>
        </p:nvSpPr>
        <p:spPr>
          <a:xfrm>
            <a:off x="315311" y="1310410"/>
            <a:ext cx="8923200" cy="3693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1100"/>
              <a:buFont typeface="Arial"/>
              <a:buNone/>
            </a:pPr>
            <a:r>
              <a:rPr lang="es-ES" sz="2000" b="1">
                <a:solidFill>
                  <a:srgbClr val="27B2DE"/>
                </a:solidFill>
                <a:latin typeface="Titillium Web"/>
                <a:ea typeface="Titillium Web"/>
                <a:cs typeface="Titillium Web"/>
                <a:sym typeface="Titillium Web"/>
              </a:rPr>
              <a:t>Android Views - Cambios en tiempo real: liveRegions</a:t>
            </a:r>
            <a:endParaRPr sz="2000" b="1">
              <a:solidFill>
                <a:srgbClr val="02BFF4"/>
              </a:solidFill>
              <a:latin typeface="Titillium Web SemiBold"/>
              <a:ea typeface="Titillium Web SemiBold"/>
              <a:cs typeface="Titillium Web SemiBold"/>
              <a:sym typeface="Titillium Web SemiBold"/>
            </a:endParaRPr>
          </a:p>
        </p:txBody>
      </p:sp>
      <p:sp>
        <p:nvSpPr>
          <p:cNvPr id="618" name="Google Shape;618;g342c0bc149f_0_178"/>
          <p:cNvSpPr txBox="1">
            <a:spLocks noGrp="1"/>
          </p:cNvSpPr>
          <p:nvPr>
            <p:ph type="body" idx="1"/>
          </p:nvPr>
        </p:nvSpPr>
        <p:spPr>
          <a:xfrm>
            <a:off x="425875" y="1967993"/>
            <a:ext cx="10174200" cy="1417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ES">
                <a:latin typeface="Titillium Web"/>
                <a:ea typeface="Titillium Web"/>
                <a:cs typeface="Titillium Web"/>
                <a:sym typeface="Titillium Web"/>
              </a:rPr>
              <a:t>El atributo </a:t>
            </a:r>
            <a:r>
              <a:rPr lang="es-ES" i="1">
                <a:latin typeface="Titillium Web"/>
                <a:ea typeface="Titillium Web"/>
                <a:cs typeface="Titillium Web"/>
                <a:sym typeface="Titillium Web"/>
              </a:rPr>
              <a:t>accessibilityliveRegion</a:t>
            </a:r>
            <a:r>
              <a:rPr lang="es-ES">
                <a:latin typeface="Titillium Web"/>
                <a:ea typeface="Titillium Web"/>
                <a:cs typeface="Titillium Web"/>
                <a:sym typeface="Titillium Web"/>
              </a:rPr>
              <a:t> indica a Talkback si debe anunciar los cambios que se producen en una vista. Los posibles valores de este elemento son:</a:t>
            </a:r>
            <a:endParaRPr>
              <a:latin typeface="Titillium Web"/>
              <a:ea typeface="Titillium Web"/>
              <a:cs typeface="Titillium Web"/>
              <a:sym typeface="Titillium Web"/>
            </a:endParaRPr>
          </a:p>
          <a:p>
            <a:pPr marL="457200" lvl="0" indent="-317500" algn="just" rtl="0">
              <a:lnSpc>
                <a:spcPct val="115000"/>
              </a:lnSpc>
              <a:spcBef>
                <a:spcPts val="0"/>
              </a:spcBef>
              <a:spcAft>
                <a:spcPts val="0"/>
              </a:spcAft>
              <a:buSzPts val="1400"/>
              <a:buFont typeface="Titillium Web"/>
              <a:buChar char="●"/>
            </a:pPr>
            <a:r>
              <a:rPr lang="es-ES" b="1">
                <a:latin typeface="Titillium Web"/>
                <a:ea typeface="Titillium Web"/>
                <a:cs typeface="Titillium Web"/>
                <a:sym typeface="Titillium Web"/>
              </a:rPr>
              <a:t>none: </a:t>
            </a:r>
            <a:r>
              <a:rPr lang="es-ES">
                <a:latin typeface="Titillium Web"/>
                <a:ea typeface="Titillium Web"/>
                <a:cs typeface="Titillium Web"/>
                <a:sym typeface="Titillium Web"/>
              </a:rPr>
              <a:t>Talkback no anunciará cambios en la vista. Es el valor por defecto</a:t>
            </a:r>
            <a:endParaRPr>
              <a:latin typeface="Titillium Web"/>
              <a:ea typeface="Titillium Web"/>
              <a:cs typeface="Titillium Web"/>
              <a:sym typeface="Titillium Web"/>
            </a:endParaRPr>
          </a:p>
          <a:p>
            <a:pPr marL="457200" lvl="0" indent="-317500" algn="just" rtl="0">
              <a:lnSpc>
                <a:spcPct val="115000"/>
              </a:lnSpc>
              <a:spcBef>
                <a:spcPts val="0"/>
              </a:spcBef>
              <a:spcAft>
                <a:spcPts val="0"/>
              </a:spcAft>
              <a:buSzPts val="1400"/>
              <a:buFont typeface="Titillium Web"/>
              <a:buChar char="●"/>
            </a:pPr>
            <a:r>
              <a:rPr lang="es-ES" b="1">
                <a:latin typeface="Titillium Web"/>
                <a:ea typeface="Titillium Web"/>
                <a:cs typeface="Titillium Web"/>
                <a:sym typeface="Titillium Web"/>
              </a:rPr>
              <a:t>polite: </a:t>
            </a:r>
            <a:r>
              <a:rPr lang="es-ES">
                <a:latin typeface="Titillium Web"/>
                <a:ea typeface="Titillium Web"/>
                <a:cs typeface="Titillium Web"/>
                <a:sym typeface="Titillium Web"/>
              </a:rPr>
              <a:t>Talkback anunciará el cambio en la vista cuando tenga la oportunidad (cuando no esté anunciando otra vista)</a:t>
            </a:r>
            <a:endParaRPr>
              <a:latin typeface="Titillium Web"/>
              <a:ea typeface="Titillium Web"/>
              <a:cs typeface="Titillium Web"/>
              <a:sym typeface="Titillium Web"/>
            </a:endParaRPr>
          </a:p>
          <a:p>
            <a:pPr marL="457200" lvl="0" indent="-317500" algn="just" rtl="0">
              <a:lnSpc>
                <a:spcPct val="115000"/>
              </a:lnSpc>
              <a:spcBef>
                <a:spcPts val="0"/>
              </a:spcBef>
              <a:spcAft>
                <a:spcPts val="0"/>
              </a:spcAft>
              <a:buSzPts val="1400"/>
              <a:buFont typeface="Titillium Web"/>
              <a:buChar char="●"/>
            </a:pPr>
            <a:r>
              <a:rPr lang="es-ES" b="1">
                <a:latin typeface="Titillium Web"/>
                <a:ea typeface="Titillium Web"/>
                <a:cs typeface="Titillium Web"/>
                <a:sym typeface="Titillium Web"/>
              </a:rPr>
              <a:t>assertive: </a:t>
            </a:r>
            <a:r>
              <a:rPr lang="es-ES">
                <a:solidFill>
                  <a:schemeClr val="dk1"/>
                </a:solidFill>
                <a:latin typeface="Titillium Web"/>
                <a:ea typeface="Titillium Web"/>
                <a:cs typeface="Titillium Web"/>
                <a:sym typeface="Titillium Web"/>
              </a:rPr>
              <a:t>Talkback anunciará el cambio en la vista de inmediato. Si está anunciando otra vista, lo interrumpirá.</a:t>
            </a:r>
            <a:endParaRPr/>
          </a:p>
        </p:txBody>
      </p:sp>
      <p:pic>
        <p:nvPicPr>
          <p:cNvPr id="619" name="Google Shape;619;g342c0bc149f_0_178"/>
          <p:cNvPicPr preferRelativeResize="0"/>
          <p:nvPr/>
        </p:nvPicPr>
        <p:blipFill>
          <a:blip r:embed="rId5">
            <a:alphaModFix/>
          </a:blip>
          <a:stretch>
            <a:fillRect/>
          </a:stretch>
        </p:blipFill>
        <p:spPr>
          <a:xfrm>
            <a:off x="2164688" y="4036300"/>
            <a:ext cx="6696575" cy="2191150"/>
          </a:xfrm>
          <a:prstGeom prst="rect">
            <a:avLst/>
          </a:prstGeom>
          <a:noFill/>
          <a:ln>
            <a:noFill/>
          </a:ln>
        </p:spPr>
      </p:pic>
    </p:spTree>
  </p:cSld>
  <p:clrMapOvr>
    <a:masterClrMapping/>
  </p:clrMapOvr>
</p:sld>
</file>

<file path=ppt/theme/theme1.xml><?xml version="1.0" encoding="utf-8"?>
<a:theme xmlns:a="http://schemas.openxmlformats.org/drawingml/2006/main" name="Contents">
  <a:themeElements>
    <a:clrScheme name="VASS Global Play 1">
      <a:dk1>
        <a:srgbClr val="000000"/>
      </a:dk1>
      <a:lt1>
        <a:srgbClr val="FFFFFF"/>
      </a:lt1>
      <a:dk2>
        <a:srgbClr val="44546A"/>
      </a:dk2>
      <a:lt2>
        <a:srgbClr val="E7E6E6"/>
      </a:lt2>
      <a:accent1>
        <a:srgbClr val="28B9E1"/>
      </a:accent1>
      <a:accent2>
        <a:srgbClr val="1D92CC"/>
      </a:accent2>
      <a:accent3>
        <a:srgbClr val="404040"/>
      </a:accent3>
      <a:accent4>
        <a:srgbClr val="FFC000"/>
      </a:accent4>
      <a:accent5>
        <a:srgbClr val="5B9BD5"/>
      </a:accent5>
      <a:accent6>
        <a:srgbClr val="8DD858"/>
      </a:accent6>
      <a:hlink>
        <a:srgbClr val="1D92CC"/>
      </a:hlink>
      <a:folHlink>
        <a:srgbClr val="27B9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21</Slides>
  <Notes>21</Notes>
  <HiddenSlides>0</HiddenSlides>
  <ScaleCrop>false</ScaleCrop>
  <HeadingPairs>
    <vt:vector size="4" baseType="variant">
      <vt:variant>
        <vt:lpstr>Tema</vt:lpstr>
      </vt:variant>
      <vt:variant>
        <vt:i4>1</vt:i4>
      </vt:variant>
      <vt:variant>
        <vt:lpstr>Títulos de diapositiva</vt:lpstr>
      </vt:variant>
      <vt:variant>
        <vt:i4>21</vt:i4>
      </vt:variant>
    </vt:vector>
  </HeadingPairs>
  <TitlesOfParts>
    <vt:vector size="22" baseType="lpstr">
      <vt:lpstr>Contents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Andrea Solsona</dc:creator>
  <cp:revision>8</cp:revision>
  <dcterms:created xsi:type="dcterms:W3CDTF">2023-12-14T13:11:09Z</dcterms:created>
  <dcterms:modified xsi:type="dcterms:W3CDTF">2025-03-25T17:14:33Z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0x0101003C54C4C463F0E34FAEE42167387CA7A6</vt:lpwstr>
  </property>
  <property fmtid="{D5CDD505-2E9C-101B-9397-08002B2CF9AE}" pid="4" name="Order">
    <vt:lpwstr>7083900.00000000</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ies>
</file>